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63" r:id="rId3"/>
    <p:sldId id="262" r:id="rId4"/>
    <p:sldId id="273" r:id="rId5"/>
    <p:sldId id="264" r:id="rId6"/>
    <p:sldId id="261" r:id="rId7"/>
    <p:sldId id="260" r:id="rId8"/>
    <p:sldId id="276" r:id="rId9"/>
    <p:sldId id="270" r:id="rId10"/>
    <p:sldId id="277" r:id="rId11"/>
    <p:sldId id="278" r:id="rId12"/>
    <p:sldId id="266" r:id="rId13"/>
    <p:sldId id="279"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B0A6CE-7C29-467C-A006-961321D95FCB}" v="883" dt="2022-10-21T01:17:25.959"/>
    <p1510:client id="{2E33DF92-3055-56B8-922D-B6C2B4CB3F88}" v="337" dt="2022-10-20T18:40:18.238"/>
    <p1510:client id="{4C105FA5-CF32-1185-9FB4-F12EC8A57E1A}" v="70" dt="2022-09-21T00:29:08.157"/>
    <p1510:client id="{52233C12-A875-2540-6A2D-9B881832F163}" v="1662" dt="2022-10-18T09:56:40.229"/>
    <p1510:client id="{6B5F53D5-4C3E-E428-79C0-D67998D946CF}" v="54" dt="2022-10-20T23:26:45.483"/>
    <p1510:client id="{E0D0D615-1537-4331-9D58-710297FBA61A}" v="1192" dt="2022-10-19T21:20:19.9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snapToGrid="0">
      <p:cViewPr>
        <p:scale>
          <a:sx n="62" d="100"/>
          <a:sy n="62" d="100"/>
        </p:scale>
        <p:origin x="868" y="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1CC943-1461-477F-B6BD-3D1BD73216ED}" type="datetimeFigureOut">
              <a:t>11/12/2022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DA0C2-13D7-4B57-9903-6AB96F523BFD}" type="slidenum">
              <a:t>‹#›</a:t>
            </a:fld>
            <a:endParaRPr lang="en-US"/>
          </a:p>
        </p:txBody>
      </p:sp>
    </p:spTree>
    <p:extLst>
      <p:ext uri="{BB962C8B-B14F-4D97-AF65-F5344CB8AC3E}">
        <p14:creationId xmlns:p14="http://schemas.microsoft.com/office/powerpoint/2010/main" val="2673019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notes"/>
          <p:cNvSpPr txBox="1">
            <a:spLocks noGrp="1"/>
          </p:cNvSpPr>
          <p:nvPr>
            <p:ph type="body" idx="1"/>
          </p:nvPr>
        </p:nvSpPr>
        <p:spPr>
          <a:xfrm>
            <a:off x="1483309" y="6974620"/>
            <a:ext cx="11866465" cy="5706508"/>
          </a:xfrm>
          <a:prstGeom prst="rect">
            <a:avLst/>
          </a:prstGeom>
        </p:spPr>
        <p:txBody>
          <a:bodyPr spcFirstLastPara="1" wrap="square" lIns="155500" tIns="77750" rIns="155500" bIns="77750" anchor="t" anchorCtr="0">
            <a:noAutofit/>
          </a:bodyPr>
          <a:lstStyle/>
          <a:p>
            <a:pPr marL="0" lvl="0" indent="0" algn="l" rtl="0">
              <a:spcBef>
                <a:spcPts val="0"/>
              </a:spcBef>
              <a:spcAft>
                <a:spcPts val="0"/>
              </a:spcAft>
              <a:buNone/>
            </a:pPr>
            <a:r>
              <a:rPr lang="en-AU">
                <a:highlight>
                  <a:srgbClr val="FFFF00"/>
                </a:highlight>
              </a:rPr>
              <a:t> </a:t>
            </a:r>
            <a:endParaRPr/>
          </a:p>
        </p:txBody>
      </p:sp>
      <p:sp>
        <p:nvSpPr>
          <p:cNvPr id="299" name="Google Shape;299;p1:notes"/>
          <p:cNvSpPr>
            <a:spLocks noGrp="1" noRot="1" noChangeAspect="1"/>
          </p:cNvSpPr>
          <p:nvPr>
            <p:ph type="sldImg" idx="2"/>
          </p:nvPr>
        </p:nvSpPr>
        <p:spPr>
          <a:xfrm>
            <a:off x="3068638" y="1811338"/>
            <a:ext cx="8696325" cy="4892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45:notes"/>
          <p:cNvSpPr>
            <a:spLocks noGrp="1" noRot="1" noChangeAspect="1"/>
          </p:cNvSpPr>
          <p:nvPr>
            <p:ph type="sldImg" idx="2"/>
          </p:nvPr>
        </p:nvSpPr>
        <p:spPr>
          <a:xfrm>
            <a:off x="3214688" y="396875"/>
            <a:ext cx="3524250" cy="1982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p45:notes"/>
          <p:cNvSpPr txBox="1">
            <a:spLocks noGrp="1"/>
          </p:cNvSpPr>
          <p:nvPr>
            <p:ph type="body" idx="1"/>
          </p:nvPr>
        </p:nvSpPr>
        <p:spPr>
          <a:xfrm>
            <a:off x="674059" y="2627302"/>
            <a:ext cx="8608497" cy="3203089"/>
          </a:xfrm>
          <a:prstGeom prst="rect">
            <a:avLst/>
          </a:prstGeom>
          <a:noFill/>
          <a:ln>
            <a:noFill/>
          </a:ln>
        </p:spPr>
        <p:txBody>
          <a:bodyPr spcFirstLastPara="1" wrap="square" lIns="155500" tIns="77750" rIns="155500" bIns="7775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0601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45:notes"/>
          <p:cNvSpPr>
            <a:spLocks noGrp="1" noRot="1" noChangeAspect="1"/>
          </p:cNvSpPr>
          <p:nvPr>
            <p:ph type="sldImg" idx="2"/>
          </p:nvPr>
        </p:nvSpPr>
        <p:spPr>
          <a:xfrm>
            <a:off x="3214688" y="396875"/>
            <a:ext cx="3524250" cy="1982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p45:notes"/>
          <p:cNvSpPr txBox="1">
            <a:spLocks noGrp="1"/>
          </p:cNvSpPr>
          <p:nvPr>
            <p:ph type="body" idx="1"/>
          </p:nvPr>
        </p:nvSpPr>
        <p:spPr>
          <a:xfrm>
            <a:off x="674059" y="2627302"/>
            <a:ext cx="8608497" cy="3203089"/>
          </a:xfrm>
          <a:prstGeom prst="rect">
            <a:avLst/>
          </a:prstGeom>
          <a:noFill/>
          <a:ln>
            <a:noFill/>
          </a:ln>
        </p:spPr>
        <p:txBody>
          <a:bodyPr spcFirstLastPara="1" wrap="square" lIns="155500" tIns="77750" rIns="155500" bIns="7775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50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45:notes"/>
          <p:cNvSpPr>
            <a:spLocks noGrp="1" noRot="1" noChangeAspect="1"/>
          </p:cNvSpPr>
          <p:nvPr>
            <p:ph type="sldImg" idx="2"/>
          </p:nvPr>
        </p:nvSpPr>
        <p:spPr>
          <a:xfrm>
            <a:off x="3214688" y="396875"/>
            <a:ext cx="3524250" cy="1982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p45:notes"/>
          <p:cNvSpPr txBox="1">
            <a:spLocks noGrp="1"/>
          </p:cNvSpPr>
          <p:nvPr>
            <p:ph type="body" idx="1"/>
          </p:nvPr>
        </p:nvSpPr>
        <p:spPr>
          <a:xfrm>
            <a:off x="674059" y="2627302"/>
            <a:ext cx="8608497" cy="3203089"/>
          </a:xfrm>
          <a:prstGeom prst="rect">
            <a:avLst/>
          </a:prstGeom>
          <a:noFill/>
          <a:ln>
            <a:noFill/>
          </a:ln>
        </p:spPr>
        <p:txBody>
          <a:bodyPr spcFirstLastPara="1" wrap="square" lIns="155500" tIns="77750" rIns="155500" bIns="7775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6555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45:notes"/>
          <p:cNvSpPr>
            <a:spLocks noGrp="1" noRot="1" noChangeAspect="1"/>
          </p:cNvSpPr>
          <p:nvPr>
            <p:ph type="sldImg" idx="2"/>
          </p:nvPr>
        </p:nvSpPr>
        <p:spPr>
          <a:xfrm>
            <a:off x="3214688" y="396875"/>
            <a:ext cx="3524250" cy="1982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p45:notes"/>
          <p:cNvSpPr txBox="1">
            <a:spLocks noGrp="1"/>
          </p:cNvSpPr>
          <p:nvPr>
            <p:ph type="body" idx="1"/>
          </p:nvPr>
        </p:nvSpPr>
        <p:spPr>
          <a:xfrm>
            <a:off x="674059" y="2627302"/>
            <a:ext cx="8608497" cy="3203089"/>
          </a:xfrm>
          <a:prstGeom prst="rect">
            <a:avLst/>
          </a:prstGeom>
          <a:noFill/>
          <a:ln>
            <a:noFill/>
          </a:ln>
        </p:spPr>
        <p:txBody>
          <a:bodyPr spcFirstLastPara="1" wrap="square" lIns="155500" tIns="77750" rIns="155500" bIns="7775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7154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45:notes"/>
          <p:cNvSpPr>
            <a:spLocks noGrp="1" noRot="1" noChangeAspect="1"/>
          </p:cNvSpPr>
          <p:nvPr>
            <p:ph type="sldImg" idx="2"/>
          </p:nvPr>
        </p:nvSpPr>
        <p:spPr>
          <a:xfrm>
            <a:off x="3214688" y="396875"/>
            <a:ext cx="3524250" cy="1982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p45:notes"/>
          <p:cNvSpPr txBox="1">
            <a:spLocks noGrp="1"/>
          </p:cNvSpPr>
          <p:nvPr>
            <p:ph type="body" idx="1"/>
          </p:nvPr>
        </p:nvSpPr>
        <p:spPr>
          <a:xfrm>
            <a:off x="674059" y="2627302"/>
            <a:ext cx="8608497" cy="3203089"/>
          </a:xfrm>
          <a:prstGeom prst="rect">
            <a:avLst/>
          </a:prstGeom>
          <a:noFill/>
          <a:ln>
            <a:noFill/>
          </a:ln>
        </p:spPr>
        <p:txBody>
          <a:bodyPr spcFirstLastPara="1" wrap="square" lIns="155500" tIns="77750" rIns="155500" bIns="7775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517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buFont typeface="Arial,Sans-Serif"/>
              <a:buChar char="•"/>
            </a:pPr>
            <a:endParaRPr lang="en-US"/>
          </a:p>
          <a:p>
            <a:pPr marL="285750" indent="-285750">
              <a:lnSpc>
                <a:spcPct val="90000"/>
              </a:lnSpc>
              <a:buFont typeface="Arial,Sans-Serif"/>
              <a:buChar char="•"/>
            </a:pPr>
            <a:r>
              <a:rPr lang="en-US"/>
              <a:t>Mention here how they would complete the scoring rubric individually and then be prepared to defend their scores.</a:t>
            </a:r>
            <a:endParaRPr lang="en-US">
              <a:cs typeface="Calibri"/>
            </a:endParaRPr>
          </a:p>
          <a:p>
            <a:pPr marL="285750" indent="-285750">
              <a:lnSpc>
                <a:spcPct val="90000"/>
              </a:lnSpc>
              <a:buFont typeface="Arial,Sans-Serif"/>
              <a:buChar char="•"/>
            </a:pPr>
            <a:r>
              <a:rPr lang="en-US">
                <a:cs typeface="Calibri"/>
              </a:rPr>
              <a:t>Mention the use of roles to support cooperation and voice</a:t>
            </a:r>
          </a:p>
        </p:txBody>
      </p:sp>
      <p:sp>
        <p:nvSpPr>
          <p:cNvPr id="4" name="Slide Number Placeholder 3"/>
          <p:cNvSpPr>
            <a:spLocks noGrp="1"/>
          </p:cNvSpPr>
          <p:nvPr>
            <p:ph type="sldNum" sz="quarter" idx="5"/>
          </p:nvPr>
        </p:nvSpPr>
        <p:spPr/>
        <p:txBody>
          <a:bodyPr/>
          <a:lstStyle/>
          <a:p>
            <a:fld id="{A38DA0C2-13D7-4B57-9903-6AB96F523BFD}" type="slidenum">
              <a:rPr lang="en-US"/>
              <a:t>8</a:t>
            </a:fld>
            <a:endParaRPr lang="en-US"/>
          </a:p>
        </p:txBody>
      </p:sp>
    </p:spTree>
    <p:extLst>
      <p:ext uri="{BB962C8B-B14F-4D97-AF65-F5344CB8AC3E}">
        <p14:creationId xmlns:p14="http://schemas.microsoft.com/office/powerpoint/2010/main" val="4188247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45:notes"/>
          <p:cNvSpPr>
            <a:spLocks noGrp="1" noRot="1" noChangeAspect="1"/>
          </p:cNvSpPr>
          <p:nvPr>
            <p:ph type="sldImg" idx="2"/>
          </p:nvPr>
        </p:nvSpPr>
        <p:spPr>
          <a:xfrm>
            <a:off x="3214688" y="396875"/>
            <a:ext cx="3524250" cy="1982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p45:notes"/>
          <p:cNvSpPr txBox="1">
            <a:spLocks noGrp="1"/>
          </p:cNvSpPr>
          <p:nvPr>
            <p:ph type="body" idx="1"/>
          </p:nvPr>
        </p:nvSpPr>
        <p:spPr>
          <a:xfrm>
            <a:off x="674059" y="2627302"/>
            <a:ext cx="8608497" cy="3203089"/>
          </a:xfrm>
          <a:prstGeom prst="rect">
            <a:avLst/>
          </a:prstGeom>
          <a:noFill/>
          <a:ln>
            <a:noFill/>
          </a:ln>
        </p:spPr>
        <p:txBody>
          <a:bodyPr spcFirstLastPara="1" wrap="square" lIns="155500" tIns="77750" rIns="155500" bIns="77750" anchor="t" anchorCtr="0">
            <a:noAutofit/>
          </a:bodyPr>
          <a:lstStyle/>
          <a:p>
            <a:r>
              <a:rPr lang="en-US">
                <a:cs typeface="Calibri"/>
              </a:rPr>
              <a:t> </a:t>
            </a:r>
            <a:endParaRPr/>
          </a:p>
        </p:txBody>
      </p:sp>
    </p:spTree>
    <p:extLst>
      <p:ext uri="{BB962C8B-B14F-4D97-AF65-F5344CB8AC3E}">
        <p14:creationId xmlns:p14="http://schemas.microsoft.com/office/powerpoint/2010/main" val="3815949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45:notes"/>
          <p:cNvSpPr>
            <a:spLocks noGrp="1" noRot="1" noChangeAspect="1"/>
          </p:cNvSpPr>
          <p:nvPr>
            <p:ph type="sldImg" idx="2"/>
          </p:nvPr>
        </p:nvSpPr>
        <p:spPr>
          <a:xfrm>
            <a:off x="3214688" y="396875"/>
            <a:ext cx="3524250" cy="19827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p45:notes"/>
          <p:cNvSpPr txBox="1">
            <a:spLocks noGrp="1"/>
          </p:cNvSpPr>
          <p:nvPr>
            <p:ph type="body" idx="1"/>
          </p:nvPr>
        </p:nvSpPr>
        <p:spPr>
          <a:xfrm>
            <a:off x="674059" y="2627302"/>
            <a:ext cx="8608497" cy="3203089"/>
          </a:xfrm>
          <a:prstGeom prst="rect">
            <a:avLst/>
          </a:prstGeom>
          <a:noFill/>
          <a:ln>
            <a:noFill/>
          </a:ln>
        </p:spPr>
        <p:txBody>
          <a:bodyPr spcFirstLastPara="1" wrap="square" lIns="155500" tIns="77750" rIns="155500" bIns="77750" anchor="t" anchorCtr="0">
            <a:noAutofit/>
          </a:bodyPr>
          <a:lstStyle/>
          <a:p>
            <a:r>
              <a:rPr lang="en-US">
                <a:cs typeface="Calibri"/>
              </a:rPr>
              <a:t>Public education values many things, but measures only one. That narrow lens that we are measured through puts pressure on every school ,every principal and every teacher to do better in that one area and this focus if we are not careful comes at the expense of educational programs that develop and nurture our students critical , creative and problem solving abilities..</a:t>
            </a:r>
          </a:p>
        </p:txBody>
      </p:sp>
    </p:spTree>
    <p:extLst>
      <p:ext uri="{BB962C8B-B14F-4D97-AF65-F5344CB8AC3E}">
        <p14:creationId xmlns:p14="http://schemas.microsoft.com/office/powerpoint/2010/main" val="1928732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Divider - 5">
  <p:cSld name="1_Divider - 5">
    <p:bg>
      <p:bgPr>
        <a:blipFill>
          <a:blip r:embed="rId2">
            <a:alphaModFix/>
          </a:blip>
          <a:stretch>
            <a:fillRect/>
          </a:stretch>
        </a:blipFill>
        <a:effectLst/>
      </p:bgPr>
    </p:bg>
    <p:spTree>
      <p:nvGrpSpPr>
        <p:cNvPr id="1" name="Shape 16"/>
        <p:cNvGrpSpPr/>
        <p:nvPr/>
      </p:nvGrpSpPr>
      <p:grpSpPr>
        <a:xfrm>
          <a:off x="0" y="0"/>
          <a:ext cx="0" cy="0"/>
          <a:chOff x="0" y="0"/>
          <a:chExt cx="0" cy="0"/>
        </a:xfrm>
      </p:grpSpPr>
      <p:pic>
        <p:nvPicPr>
          <p:cNvPr id="17" name="Google Shape;17;p48" descr="NSW Government Logo."/>
          <p:cNvPicPr preferRelativeResize="0"/>
          <p:nvPr/>
        </p:nvPicPr>
        <p:blipFill rotWithShape="1">
          <a:blip r:embed="rId3">
            <a:alphaModFix/>
          </a:blip>
          <a:srcRect/>
          <a:stretch/>
        </p:blipFill>
        <p:spPr>
          <a:xfrm>
            <a:off x="286323" y="5894897"/>
            <a:ext cx="720000" cy="786318"/>
          </a:xfrm>
          <a:prstGeom prst="rect">
            <a:avLst/>
          </a:prstGeom>
          <a:noFill/>
          <a:ln>
            <a:noFill/>
          </a:ln>
        </p:spPr>
      </p:pic>
      <p:sp>
        <p:nvSpPr>
          <p:cNvPr id="18" name="Google Shape;18;p48"/>
          <p:cNvSpPr txBox="1">
            <a:spLocks noGrp="1"/>
          </p:cNvSpPr>
          <p:nvPr>
            <p:ph type="body" idx="1"/>
          </p:nvPr>
        </p:nvSpPr>
        <p:spPr>
          <a:xfrm>
            <a:off x="360328" y="4048755"/>
            <a:ext cx="4636034" cy="1579688"/>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accent5"/>
              </a:buClr>
              <a:buSzPts val="2000"/>
              <a:buNone/>
              <a:defRPr sz="2000" b="1" i="0">
                <a:solidFill>
                  <a:schemeClr val="accent5"/>
                </a:solidFill>
                <a:latin typeface="Arial"/>
                <a:ea typeface="Arial"/>
                <a:cs typeface="Arial"/>
                <a:sym typeface="Arial"/>
              </a:defRPr>
            </a:lvl1pPr>
            <a:lvl2pPr marL="914400" lvl="1" indent="-228600" algn="l">
              <a:lnSpc>
                <a:spcPct val="120000"/>
              </a:lnSpc>
              <a:spcBef>
                <a:spcPts val="600"/>
              </a:spcBef>
              <a:spcAft>
                <a:spcPts val="0"/>
              </a:spcAft>
              <a:buClr>
                <a:schemeClr val="dk1"/>
              </a:buClr>
              <a:buSzPts val="1400"/>
              <a:buNone/>
              <a:defRPr/>
            </a:lvl2pPr>
            <a:lvl3pPr marL="1371600" lvl="2" indent="-342900" algn="l">
              <a:lnSpc>
                <a:spcPct val="120000"/>
              </a:lnSpc>
              <a:spcBef>
                <a:spcPts val="600"/>
              </a:spcBef>
              <a:spcAft>
                <a:spcPts val="0"/>
              </a:spcAft>
              <a:buClr>
                <a:schemeClr val="dk1"/>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 name="Google Shape;19;p48"/>
          <p:cNvSpPr txBox="1">
            <a:spLocks noGrp="1"/>
          </p:cNvSpPr>
          <p:nvPr>
            <p:ph type="title"/>
          </p:nvPr>
        </p:nvSpPr>
        <p:spPr>
          <a:xfrm>
            <a:off x="360328" y="2823581"/>
            <a:ext cx="4636033"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4000"/>
              <a:buFont typeface="Montserrat"/>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0" name="Google Shape;20;p48"/>
          <p:cNvCxnSpPr/>
          <p:nvPr/>
        </p:nvCxnSpPr>
        <p:spPr>
          <a:xfrm>
            <a:off x="337062" y="388434"/>
            <a:ext cx="0" cy="108000"/>
          </a:xfrm>
          <a:prstGeom prst="straightConnector1">
            <a:avLst/>
          </a:prstGeom>
          <a:noFill/>
          <a:ln w="31750" cap="flat" cmpd="sng">
            <a:solidFill>
              <a:schemeClr val="accent5"/>
            </a:solidFill>
            <a:prstDash val="solid"/>
            <a:miter lim="800000"/>
            <a:headEnd type="none" w="sm" len="sm"/>
            <a:tailEnd type="none" w="sm" len="sm"/>
          </a:ln>
        </p:spPr>
      </p:cxnSp>
      <p:sp>
        <p:nvSpPr>
          <p:cNvPr id="21" name="Google Shape;21;p48"/>
          <p:cNvSpPr txBox="1"/>
          <p:nvPr/>
        </p:nvSpPr>
        <p:spPr>
          <a:xfrm>
            <a:off x="409292" y="365496"/>
            <a:ext cx="2232984" cy="18466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AU" sz="1200" b="1" i="0">
                <a:solidFill>
                  <a:schemeClr val="dk2"/>
                </a:solidFill>
                <a:latin typeface="Arial"/>
                <a:ea typeface="Arial"/>
                <a:cs typeface="Arial"/>
                <a:sym typeface="Arial"/>
              </a:rPr>
              <a:t>NSW Department of Education</a:t>
            </a:r>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lumn Content 2">
  <p:cSld name="Column Content_2">
    <p:bg>
      <p:bgPr>
        <a:solidFill>
          <a:schemeClr val="lt1"/>
        </a:solidFill>
        <a:effectLst/>
      </p:bgPr>
    </p:bg>
    <p:spTree>
      <p:nvGrpSpPr>
        <p:cNvPr id="1" name="Shape 221"/>
        <p:cNvGrpSpPr/>
        <p:nvPr/>
      </p:nvGrpSpPr>
      <p:grpSpPr>
        <a:xfrm>
          <a:off x="0" y="0"/>
          <a:ext cx="0" cy="0"/>
          <a:chOff x="0" y="0"/>
          <a:chExt cx="0" cy="0"/>
        </a:xfrm>
      </p:grpSpPr>
      <p:sp>
        <p:nvSpPr>
          <p:cNvPr id="222" name="Google Shape;222;ge1cc4147f3_0_271"/>
          <p:cNvSpPr txBox="1">
            <a:spLocks noGrp="1"/>
          </p:cNvSpPr>
          <p:nvPr>
            <p:ph type="ftr" idx="11"/>
          </p:nvPr>
        </p:nvSpPr>
        <p:spPr>
          <a:xfrm>
            <a:off x="316228" y="6188899"/>
            <a:ext cx="3343200" cy="3651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sz="1200" b="0" i="0">
                <a:solidFill>
                  <a:schemeClr val="dk2"/>
                </a:solidFill>
                <a:latin typeface="Montserrat Light"/>
                <a:ea typeface="Montserrat Light"/>
                <a:cs typeface="Montserrat Light"/>
                <a:sym typeface="Montserrat Light"/>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3" name="Google Shape;223;ge1cc4147f3_0_271"/>
          <p:cNvSpPr txBox="1">
            <a:spLocks noGrp="1"/>
          </p:cNvSpPr>
          <p:nvPr>
            <p:ph type="title"/>
          </p:nvPr>
        </p:nvSpPr>
        <p:spPr>
          <a:xfrm>
            <a:off x="316228" y="668773"/>
            <a:ext cx="11483100" cy="4986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2"/>
              </a:buClr>
              <a:buSzPts val="3600"/>
              <a:buFont typeface="Montserrat"/>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4" name="Google Shape;224;ge1cc4147f3_0_271"/>
          <p:cNvSpPr txBox="1">
            <a:spLocks noGrp="1"/>
          </p:cNvSpPr>
          <p:nvPr>
            <p:ph type="body" idx="1"/>
          </p:nvPr>
        </p:nvSpPr>
        <p:spPr>
          <a:xfrm>
            <a:off x="316227" y="1175566"/>
            <a:ext cx="11503500" cy="2769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accent5"/>
              </a:buClr>
              <a:buSzPts val="1800"/>
              <a:buNone/>
              <a:defRPr sz="1800" b="0" i="0">
                <a:solidFill>
                  <a:schemeClr val="accent5"/>
                </a:solidFill>
                <a:latin typeface="Montserrat SemiBold"/>
                <a:ea typeface="Montserrat SemiBold"/>
                <a:cs typeface="Montserrat SemiBold"/>
                <a:sym typeface="Montserrat SemiBold"/>
              </a:defRPr>
            </a:lvl1pPr>
            <a:lvl2pPr marL="914400" lvl="1" indent="-228600" algn="l" rtl="0">
              <a:lnSpc>
                <a:spcPct val="120000"/>
              </a:lnSpc>
              <a:spcBef>
                <a:spcPts val="600"/>
              </a:spcBef>
              <a:spcAft>
                <a:spcPts val="0"/>
              </a:spcAft>
              <a:buClr>
                <a:schemeClr val="dk1"/>
              </a:buClr>
              <a:buSzPts val="1400"/>
              <a:buNone/>
              <a:defRPr/>
            </a:lvl2pPr>
            <a:lvl3pPr marL="1371600" lvl="2" indent="-342900" algn="l" rtl="0">
              <a:lnSpc>
                <a:spcPct val="120000"/>
              </a:lnSpc>
              <a:spcBef>
                <a:spcPts val="600"/>
              </a:spcBef>
              <a:spcAft>
                <a:spcPts val="0"/>
              </a:spcAft>
              <a:buClr>
                <a:schemeClr val="dk1"/>
              </a:buClr>
              <a:buSzPts val="1800"/>
              <a:buChar char="⎼"/>
              <a:defRPr/>
            </a:lvl3pPr>
            <a:lvl4pPr marL="1828800" lvl="3" indent="-342900" algn="l" rtl="0">
              <a:lnSpc>
                <a:spcPct val="120000"/>
              </a:lnSpc>
              <a:spcBef>
                <a:spcPts val="600"/>
              </a:spcBef>
              <a:spcAft>
                <a:spcPts val="0"/>
              </a:spcAft>
              <a:buClr>
                <a:schemeClr val="dk1"/>
              </a:buClr>
              <a:buSzPts val="1800"/>
              <a:buChar char="»"/>
              <a:defRPr/>
            </a:lvl4pPr>
            <a:lvl5pPr marL="2286000" lvl="4" indent="-342900" algn="l" rtl="0">
              <a:lnSpc>
                <a:spcPct val="100000"/>
              </a:lnSpc>
              <a:spcBef>
                <a:spcPts val="600"/>
              </a:spcBef>
              <a:spcAft>
                <a:spcPts val="0"/>
              </a:spcAft>
              <a:buClr>
                <a:schemeClr val="dk1"/>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225" name="Google Shape;225;ge1cc4147f3_0_271"/>
          <p:cNvSpPr txBox="1">
            <a:spLocks noGrp="1"/>
          </p:cNvSpPr>
          <p:nvPr>
            <p:ph type="body" idx="2"/>
          </p:nvPr>
        </p:nvSpPr>
        <p:spPr>
          <a:xfrm>
            <a:off x="316227" y="1881187"/>
            <a:ext cx="11476500" cy="403050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dk2"/>
              </a:buClr>
              <a:buSzPts val="1400"/>
              <a:buFont typeface="Arial"/>
              <a:buNone/>
              <a:defRPr>
                <a:solidFill>
                  <a:schemeClr val="dk2"/>
                </a:solidFill>
              </a:defRPr>
            </a:lvl1pPr>
            <a:lvl2pPr marL="914400" marR="0" lvl="1" indent="-317500" algn="l" rtl="0">
              <a:lnSpc>
                <a:spcPct val="120000"/>
              </a:lnSpc>
              <a:spcBef>
                <a:spcPts val="800"/>
              </a:spcBef>
              <a:spcAft>
                <a:spcPts val="0"/>
              </a:spcAft>
              <a:buClr>
                <a:schemeClr val="dk2"/>
              </a:buClr>
              <a:buSzPts val="1400"/>
              <a:buFont typeface="Arial"/>
              <a:buChar char="•"/>
              <a:defRPr>
                <a:solidFill>
                  <a:schemeClr val="dk2"/>
                </a:solidFill>
              </a:defRPr>
            </a:lvl2pPr>
            <a:lvl3pPr marL="1371600" marR="0" lvl="2" indent="-304800" algn="l" rtl="0">
              <a:lnSpc>
                <a:spcPct val="120000"/>
              </a:lnSpc>
              <a:spcBef>
                <a:spcPts val="800"/>
              </a:spcBef>
              <a:spcAft>
                <a:spcPts val="0"/>
              </a:spcAft>
              <a:buClr>
                <a:schemeClr val="dk2"/>
              </a:buClr>
              <a:buSzPts val="1200"/>
              <a:buFont typeface="Arial"/>
              <a:buChar char="⎼"/>
              <a:defRPr>
                <a:solidFill>
                  <a:schemeClr val="dk2"/>
                </a:solidFill>
              </a:defRPr>
            </a:lvl3pPr>
            <a:lvl4pPr marL="1828800" marR="0" lvl="3" indent="-304800" algn="l" rtl="0">
              <a:lnSpc>
                <a:spcPct val="120000"/>
              </a:lnSpc>
              <a:spcBef>
                <a:spcPts val="800"/>
              </a:spcBef>
              <a:spcAft>
                <a:spcPts val="0"/>
              </a:spcAft>
              <a:buClr>
                <a:schemeClr val="dk2"/>
              </a:buClr>
              <a:buSzPts val="1200"/>
              <a:buFont typeface="NTR"/>
              <a:buChar char="»"/>
              <a:defRPr>
                <a:solidFill>
                  <a:schemeClr val="dk2"/>
                </a:solidFill>
              </a:defRPr>
            </a:lvl4pPr>
            <a:lvl5pPr marL="2286000" lvl="4" indent="-276225" algn="l" rtl="0">
              <a:lnSpc>
                <a:spcPct val="100000"/>
              </a:lnSpc>
              <a:spcBef>
                <a:spcPts val="800"/>
              </a:spcBef>
              <a:spcAft>
                <a:spcPts val="0"/>
              </a:spcAft>
              <a:buClr>
                <a:schemeClr val="dk2"/>
              </a:buClr>
              <a:buSzPts val="750"/>
              <a:buChar char="•"/>
              <a:defRPr>
                <a:solidFill>
                  <a:schemeClr val="dk2"/>
                </a:solidFill>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grpSp>
        <p:nvGrpSpPr>
          <p:cNvPr id="226" name="Google Shape;226;ge1cc4147f3_0_271"/>
          <p:cNvGrpSpPr/>
          <p:nvPr/>
        </p:nvGrpSpPr>
        <p:grpSpPr>
          <a:xfrm>
            <a:off x="337061" y="365503"/>
            <a:ext cx="2576004" cy="184797"/>
            <a:chOff x="446350" y="402893"/>
            <a:chExt cx="2780360" cy="203700"/>
          </a:xfrm>
        </p:grpSpPr>
        <p:cxnSp>
          <p:nvCxnSpPr>
            <p:cNvPr id="227" name="Google Shape;227;ge1cc4147f3_0_271"/>
            <p:cNvCxnSpPr/>
            <p:nvPr/>
          </p:nvCxnSpPr>
          <p:spPr>
            <a:xfrm>
              <a:off x="446350" y="428178"/>
              <a:ext cx="0" cy="119100"/>
            </a:xfrm>
            <a:prstGeom prst="straightConnector1">
              <a:avLst/>
            </a:prstGeom>
            <a:noFill/>
            <a:ln w="31750" cap="flat" cmpd="sng">
              <a:solidFill>
                <a:schemeClr val="accent5"/>
              </a:solidFill>
              <a:prstDash val="solid"/>
              <a:miter lim="800000"/>
              <a:headEnd type="none" w="sm" len="sm"/>
              <a:tailEnd type="none" w="sm" len="sm"/>
            </a:ln>
          </p:spPr>
        </p:cxnSp>
        <p:sp>
          <p:nvSpPr>
            <p:cNvPr id="228" name="Google Shape;228;ge1cc4147f3_0_271"/>
            <p:cNvSpPr txBox="1"/>
            <p:nvPr/>
          </p:nvSpPr>
          <p:spPr>
            <a:xfrm>
              <a:off x="524310" y="402893"/>
              <a:ext cx="2702400" cy="203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AU" sz="1200" b="1" i="0">
                  <a:solidFill>
                    <a:schemeClr val="dk2"/>
                  </a:solidFill>
                  <a:latin typeface="Montserrat SemiBold"/>
                  <a:ea typeface="Montserrat SemiBold"/>
                  <a:cs typeface="Montserrat SemiBold"/>
                  <a:sym typeface="Montserrat SemiBold"/>
                </a:rPr>
                <a:t>NSW Department of Education</a:t>
              </a:r>
              <a:endParaRPr/>
            </a:p>
          </p:txBody>
        </p:sp>
      </p:grpSp>
      <p:grpSp>
        <p:nvGrpSpPr>
          <p:cNvPr id="229" name="Google Shape;229;ge1cc4147f3_0_271"/>
          <p:cNvGrpSpPr/>
          <p:nvPr/>
        </p:nvGrpSpPr>
        <p:grpSpPr>
          <a:xfrm>
            <a:off x="10702893" y="-578855"/>
            <a:ext cx="1041050" cy="1020999"/>
            <a:chOff x="2737" y="1746"/>
            <a:chExt cx="1266" cy="1268"/>
          </a:xfrm>
        </p:grpSpPr>
        <p:sp>
          <p:nvSpPr>
            <p:cNvPr id="230" name="Google Shape;230;ge1cc4147f3_0_271"/>
            <p:cNvSpPr/>
            <p:nvPr/>
          </p:nvSpPr>
          <p:spPr>
            <a:xfrm>
              <a:off x="3434" y="1746"/>
              <a:ext cx="2" cy="0"/>
            </a:xfrm>
            <a:custGeom>
              <a:avLst/>
              <a:gdLst/>
              <a:ahLst/>
              <a:cxnLst/>
              <a:rect l="l" t="t" r="r" b="b"/>
              <a:pathLst>
                <a:path w="1" h="120000" extrusionOk="0">
                  <a:moveTo>
                    <a:pt x="0" y="0"/>
                  </a:moveTo>
                  <a:cubicBezTo>
                    <a:pt x="1" y="0"/>
                    <a:pt x="1" y="0"/>
                    <a:pt x="1" y="0"/>
                  </a:cubicBezTo>
                  <a:cubicBezTo>
                    <a:pt x="1" y="0"/>
                    <a:pt x="0" y="0"/>
                    <a:pt x="0" y="0"/>
                  </a:cubicBezTo>
                  <a:close/>
                </a:path>
              </a:pathLst>
            </a:custGeom>
            <a:solidFill>
              <a:srgbClr val="D425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ontserrat Medium"/>
                <a:ea typeface="Montserrat Medium"/>
                <a:cs typeface="Montserrat Medium"/>
                <a:sym typeface="Montserrat Medium"/>
              </a:endParaRPr>
            </a:p>
          </p:txBody>
        </p:sp>
        <p:sp>
          <p:nvSpPr>
            <p:cNvPr id="231" name="Google Shape;231;ge1cc4147f3_0_271"/>
            <p:cNvSpPr/>
            <p:nvPr/>
          </p:nvSpPr>
          <p:spPr>
            <a:xfrm>
              <a:off x="2737" y="1746"/>
              <a:ext cx="1266" cy="1268"/>
            </a:xfrm>
            <a:custGeom>
              <a:avLst/>
              <a:gdLst/>
              <a:ahLst/>
              <a:cxnLst/>
              <a:rect l="l" t="t" r="r" b="b"/>
              <a:pathLst>
                <a:path w="534" h="536" extrusionOk="0">
                  <a:moveTo>
                    <a:pt x="531" y="268"/>
                  </a:moveTo>
                  <a:cubicBezTo>
                    <a:pt x="530" y="268"/>
                    <a:pt x="530" y="269"/>
                    <a:pt x="530" y="269"/>
                  </a:cubicBezTo>
                  <a:cubicBezTo>
                    <a:pt x="530" y="269"/>
                    <a:pt x="530" y="268"/>
                    <a:pt x="530" y="268"/>
                  </a:cubicBezTo>
                  <a:cubicBezTo>
                    <a:pt x="530" y="241"/>
                    <a:pt x="526" y="215"/>
                    <a:pt x="518" y="190"/>
                  </a:cubicBezTo>
                  <a:cubicBezTo>
                    <a:pt x="518" y="190"/>
                    <a:pt x="518" y="190"/>
                    <a:pt x="518" y="190"/>
                  </a:cubicBezTo>
                  <a:cubicBezTo>
                    <a:pt x="517" y="188"/>
                    <a:pt x="517" y="186"/>
                    <a:pt x="516" y="184"/>
                  </a:cubicBezTo>
                  <a:cubicBezTo>
                    <a:pt x="516" y="182"/>
                    <a:pt x="515" y="179"/>
                    <a:pt x="515" y="177"/>
                  </a:cubicBezTo>
                  <a:cubicBezTo>
                    <a:pt x="514" y="175"/>
                    <a:pt x="513" y="173"/>
                    <a:pt x="513" y="171"/>
                  </a:cubicBezTo>
                  <a:cubicBezTo>
                    <a:pt x="512" y="169"/>
                    <a:pt x="512" y="168"/>
                    <a:pt x="511" y="166"/>
                  </a:cubicBezTo>
                  <a:cubicBezTo>
                    <a:pt x="511" y="165"/>
                    <a:pt x="510" y="163"/>
                    <a:pt x="510" y="163"/>
                  </a:cubicBezTo>
                  <a:cubicBezTo>
                    <a:pt x="509" y="161"/>
                    <a:pt x="509" y="159"/>
                    <a:pt x="508" y="157"/>
                  </a:cubicBezTo>
                  <a:cubicBezTo>
                    <a:pt x="507" y="155"/>
                    <a:pt x="506" y="154"/>
                    <a:pt x="505" y="152"/>
                  </a:cubicBezTo>
                  <a:cubicBezTo>
                    <a:pt x="504" y="150"/>
                    <a:pt x="503" y="148"/>
                    <a:pt x="502" y="146"/>
                  </a:cubicBezTo>
                  <a:cubicBezTo>
                    <a:pt x="501" y="145"/>
                    <a:pt x="501" y="144"/>
                    <a:pt x="500" y="143"/>
                  </a:cubicBezTo>
                  <a:cubicBezTo>
                    <a:pt x="500" y="142"/>
                    <a:pt x="499" y="141"/>
                    <a:pt x="499" y="140"/>
                  </a:cubicBezTo>
                  <a:cubicBezTo>
                    <a:pt x="492" y="127"/>
                    <a:pt x="496" y="133"/>
                    <a:pt x="493" y="127"/>
                  </a:cubicBezTo>
                  <a:cubicBezTo>
                    <a:pt x="488" y="119"/>
                    <a:pt x="493" y="129"/>
                    <a:pt x="491" y="126"/>
                  </a:cubicBezTo>
                  <a:cubicBezTo>
                    <a:pt x="489" y="121"/>
                    <a:pt x="489" y="121"/>
                    <a:pt x="489" y="121"/>
                  </a:cubicBezTo>
                  <a:cubicBezTo>
                    <a:pt x="488" y="119"/>
                    <a:pt x="487" y="118"/>
                    <a:pt x="486" y="116"/>
                  </a:cubicBezTo>
                  <a:cubicBezTo>
                    <a:pt x="490" y="121"/>
                    <a:pt x="488" y="118"/>
                    <a:pt x="488" y="117"/>
                  </a:cubicBezTo>
                  <a:cubicBezTo>
                    <a:pt x="486" y="115"/>
                    <a:pt x="485" y="113"/>
                    <a:pt x="483" y="111"/>
                  </a:cubicBezTo>
                  <a:cubicBezTo>
                    <a:pt x="483" y="109"/>
                    <a:pt x="482" y="108"/>
                    <a:pt x="481" y="107"/>
                  </a:cubicBezTo>
                  <a:cubicBezTo>
                    <a:pt x="480" y="106"/>
                    <a:pt x="479" y="105"/>
                    <a:pt x="479" y="104"/>
                  </a:cubicBezTo>
                  <a:cubicBezTo>
                    <a:pt x="477" y="102"/>
                    <a:pt x="476" y="100"/>
                    <a:pt x="474" y="98"/>
                  </a:cubicBezTo>
                  <a:cubicBezTo>
                    <a:pt x="473" y="97"/>
                    <a:pt x="472" y="96"/>
                    <a:pt x="471" y="96"/>
                  </a:cubicBezTo>
                  <a:cubicBezTo>
                    <a:pt x="469" y="93"/>
                    <a:pt x="468" y="91"/>
                    <a:pt x="467" y="90"/>
                  </a:cubicBezTo>
                  <a:cubicBezTo>
                    <a:pt x="465" y="88"/>
                    <a:pt x="465" y="87"/>
                    <a:pt x="464" y="86"/>
                  </a:cubicBezTo>
                  <a:cubicBezTo>
                    <a:pt x="463" y="84"/>
                    <a:pt x="462" y="83"/>
                    <a:pt x="460" y="81"/>
                  </a:cubicBezTo>
                  <a:cubicBezTo>
                    <a:pt x="461" y="83"/>
                    <a:pt x="463" y="86"/>
                    <a:pt x="463" y="86"/>
                  </a:cubicBezTo>
                  <a:cubicBezTo>
                    <a:pt x="460" y="82"/>
                    <a:pt x="461" y="84"/>
                    <a:pt x="463" y="86"/>
                  </a:cubicBezTo>
                  <a:cubicBezTo>
                    <a:pt x="462" y="85"/>
                    <a:pt x="461" y="84"/>
                    <a:pt x="460" y="83"/>
                  </a:cubicBezTo>
                  <a:cubicBezTo>
                    <a:pt x="459" y="82"/>
                    <a:pt x="457" y="80"/>
                    <a:pt x="456" y="79"/>
                  </a:cubicBezTo>
                  <a:cubicBezTo>
                    <a:pt x="455" y="77"/>
                    <a:pt x="453" y="76"/>
                    <a:pt x="451" y="74"/>
                  </a:cubicBezTo>
                  <a:cubicBezTo>
                    <a:pt x="450" y="72"/>
                    <a:pt x="448" y="70"/>
                    <a:pt x="446" y="69"/>
                  </a:cubicBezTo>
                  <a:cubicBezTo>
                    <a:pt x="445" y="67"/>
                    <a:pt x="443" y="66"/>
                    <a:pt x="442" y="64"/>
                  </a:cubicBezTo>
                  <a:cubicBezTo>
                    <a:pt x="441" y="63"/>
                    <a:pt x="440" y="63"/>
                    <a:pt x="439" y="62"/>
                  </a:cubicBezTo>
                  <a:cubicBezTo>
                    <a:pt x="439" y="61"/>
                    <a:pt x="438" y="61"/>
                    <a:pt x="437" y="60"/>
                  </a:cubicBezTo>
                  <a:cubicBezTo>
                    <a:pt x="435" y="58"/>
                    <a:pt x="433" y="57"/>
                    <a:pt x="432" y="57"/>
                  </a:cubicBezTo>
                  <a:cubicBezTo>
                    <a:pt x="432" y="57"/>
                    <a:pt x="432" y="57"/>
                    <a:pt x="432" y="57"/>
                  </a:cubicBezTo>
                  <a:cubicBezTo>
                    <a:pt x="430" y="56"/>
                    <a:pt x="432" y="59"/>
                    <a:pt x="427" y="56"/>
                  </a:cubicBezTo>
                  <a:cubicBezTo>
                    <a:pt x="424" y="54"/>
                    <a:pt x="424" y="54"/>
                    <a:pt x="424" y="54"/>
                  </a:cubicBezTo>
                  <a:cubicBezTo>
                    <a:pt x="420" y="51"/>
                    <a:pt x="420" y="51"/>
                    <a:pt x="420" y="51"/>
                  </a:cubicBezTo>
                  <a:cubicBezTo>
                    <a:pt x="417" y="49"/>
                    <a:pt x="419" y="49"/>
                    <a:pt x="419" y="49"/>
                  </a:cubicBezTo>
                  <a:cubicBezTo>
                    <a:pt x="417" y="48"/>
                    <a:pt x="415" y="47"/>
                    <a:pt x="413" y="46"/>
                  </a:cubicBezTo>
                  <a:cubicBezTo>
                    <a:pt x="410" y="44"/>
                    <a:pt x="408" y="43"/>
                    <a:pt x="406" y="41"/>
                  </a:cubicBezTo>
                  <a:cubicBezTo>
                    <a:pt x="401" y="38"/>
                    <a:pt x="396" y="35"/>
                    <a:pt x="391" y="33"/>
                  </a:cubicBezTo>
                  <a:cubicBezTo>
                    <a:pt x="393" y="34"/>
                    <a:pt x="394" y="35"/>
                    <a:pt x="396" y="37"/>
                  </a:cubicBezTo>
                  <a:cubicBezTo>
                    <a:pt x="400" y="41"/>
                    <a:pt x="400" y="41"/>
                    <a:pt x="400" y="41"/>
                  </a:cubicBezTo>
                  <a:cubicBezTo>
                    <a:pt x="398" y="40"/>
                    <a:pt x="396" y="38"/>
                    <a:pt x="393" y="37"/>
                  </a:cubicBezTo>
                  <a:cubicBezTo>
                    <a:pt x="391" y="35"/>
                    <a:pt x="389" y="34"/>
                    <a:pt x="386" y="32"/>
                  </a:cubicBezTo>
                  <a:cubicBezTo>
                    <a:pt x="384" y="31"/>
                    <a:pt x="382" y="30"/>
                    <a:pt x="380" y="29"/>
                  </a:cubicBezTo>
                  <a:cubicBezTo>
                    <a:pt x="378" y="28"/>
                    <a:pt x="377" y="28"/>
                    <a:pt x="376" y="28"/>
                  </a:cubicBezTo>
                  <a:cubicBezTo>
                    <a:pt x="375" y="27"/>
                    <a:pt x="373" y="26"/>
                    <a:pt x="372" y="25"/>
                  </a:cubicBezTo>
                  <a:cubicBezTo>
                    <a:pt x="368" y="22"/>
                    <a:pt x="365" y="21"/>
                    <a:pt x="363" y="20"/>
                  </a:cubicBezTo>
                  <a:cubicBezTo>
                    <a:pt x="362" y="20"/>
                    <a:pt x="361" y="20"/>
                    <a:pt x="361" y="19"/>
                  </a:cubicBezTo>
                  <a:cubicBezTo>
                    <a:pt x="360" y="19"/>
                    <a:pt x="359" y="19"/>
                    <a:pt x="359" y="19"/>
                  </a:cubicBezTo>
                  <a:cubicBezTo>
                    <a:pt x="357" y="19"/>
                    <a:pt x="357" y="19"/>
                    <a:pt x="353" y="18"/>
                  </a:cubicBezTo>
                  <a:cubicBezTo>
                    <a:pt x="349" y="16"/>
                    <a:pt x="349" y="16"/>
                    <a:pt x="349" y="16"/>
                  </a:cubicBezTo>
                  <a:cubicBezTo>
                    <a:pt x="348" y="15"/>
                    <a:pt x="346" y="15"/>
                    <a:pt x="345" y="14"/>
                  </a:cubicBezTo>
                  <a:cubicBezTo>
                    <a:pt x="346" y="14"/>
                    <a:pt x="348" y="15"/>
                    <a:pt x="349" y="15"/>
                  </a:cubicBezTo>
                  <a:cubicBezTo>
                    <a:pt x="354" y="17"/>
                    <a:pt x="354" y="17"/>
                    <a:pt x="354" y="17"/>
                  </a:cubicBezTo>
                  <a:cubicBezTo>
                    <a:pt x="351" y="16"/>
                    <a:pt x="350" y="15"/>
                    <a:pt x="348" y="14"/>
                  </a:cubicBezTo>
                  <a:cubicBezTo>
                    <a:pt x="346" y="14"/>
                    <a:pt x="345" y="13"/>
                    <a:pt x="344" y="13"/>
                  </a:cubicBezTo>
                  <a:cubicBezTo>
                    <a:pt x="341" y="12"/>
                    <a:pt x="338" y="11"/>
                    <a:pt x="335" y="9"/>
                  </a:cubicBezTo>
                  <a:cubicBezTo>
                    <a:pt x="335" y="9"/>
                    <a:pt x="335" y="9"/>
                    <a:pt x="335" y="9"/>
                  </a:cubicBezTo>
                  <a:cubicBezTo>
                    <a:pt x="335" y="10"/>
                    <a:pt x="336" y="10"/>
                    <a:pt x="336" y="10"/>
                  </a:cubicBezTo>
                  <a:cubicBezTo>
                    <a:pt x="334" y="9"/>
                    <a:pt x="334" y="9"/>
                    <a:pt x="334" y="9"/>
                  </a:cubicBezTo>
                  <a:cubicBezTo>
                    <a:pt x="333" y="10"/>
                    <a:pt x="328" y="9"/>
                    <a:pt x="322" y="8"/>
                  </a:cubicBezTo>
                  <a:cubicBezTo>
                    <a:pt x="318" y="7"/>
                    <a:pt x="314" y="6"/>
                    <a:pt x="309" y="6"/>
                  </a:cubicBezTo>
                  <a:cubicBezTo>
                    <a:pt x="307" y="5"/>
                    <a:pt x="304" y="5"/>
                    <a:pt x="301" y="5"/>
                  </a:cubicBezTo>
                  <a:cubicBezTo>
                    <a:pt x="300" y="4"/>
                    <a:pt x="298" y="4"/>
                    <a:pt x="297" y="4"/>
                  </a:cubicBezTo>
                  <a:cubicBezTo>
                    <a:pt x="295" y="3"/>
                    <a:pt x="294" y="3"/>
                    <a:pt x="292" y="3"/>
                  </a:cubicBezTo>
                  <a:cubicBezTo>
                    <a:pt x="288" y="4"/>
                    <a:pt x="288" y="4"/>
                    <a:pt x="288" y="4"/>
                  </a:cubicBezTo>
                  <a:cubicBezTo>
                    <a:pt x="286" y="4"/>
                    <a:pt x="285" y="3"/>
                    <a:pt x="283" y="3"/>
                  </a:cubicBezTo>
                  <a:cubicBezTo>
                    <a:pt x="277" y="3"/>
                    <a:pt x="277" y="3"/>
                    <a:pt x="277" y="3"/>
                  </a:cubicBezTo>
                  <a:cubicBezTo>
                    <a:pt x="277" y="2"/>
                    <a:pt x="277" y="2"/>
                    <a:pt x="277" y="2"/>
                  </a:cubicBezTo>
                  <a:cubicBezTo>
                    <a:pt x="283" y="2"/>
                    <a:pt x="290" y="2"/>
                    <a:pt x="298" y="3"/>
                  </a:cubicBezTo>
                  <a:cubicBezTo>
                    <a:pt x="302" y="3"/>
                    <a:pt x="307" y="4"/>
                    <a:pt x="311" y="4"/>
                  </a:cubicBezTo>
                  <a:cubicBezTo>
                    <a:pt x="315" y="5"/>
                    <a:pt x="318" y="6"/>
                    <a:pt x="322" y="6"/>
                  </a:cubicBezTo>
                  <a:cubicBezTo>
                    <a:pt x="322" y="6"/>
                    <a:pt x="322" y="6"/>
                    <a:pt x="322" y="6"/>
                  </a:cubicBezTo>
                  <a:cubicBezTo>
                    <a:pt x="318" y="5"/>
                    <a:pt x="314" y="4"/>
                    <a:pt x="310" y="4"/>
                  </a:cubicBezTo>
                  <a:cubicBezTo>
                    <a:pt x="306" y="3"/>
                    <a:pt x="302" y="3"/>
                    <a:pt x="299" y="3"/>
                  </a:cubicBezTo>
                  <a:cubicBezTo>
                    <a:pt x="299" y="3"/>
                    <a:pt x="298" y="2"/>
                    <a:pt x="297" y="2"/>
                  </a:cubicBezTo>
                  <a:cubicBezTo>
                    <a:pt x="296" y="2"/>
                    <a:pt x="295" y="2"/>
                    <a:pt x="294" y="1"/>
                  </a:cubicBezTo>
                  <a:cubicBezTo>
                    <a:pt x="293" y="1"/>
                    <a:pt x="293" y="1"/>
                    <a:pt x="294" y="0"/>
                  </a:cubicBezTo>
                  <a:cubicBezTo>
                    <a:pt x="290" y="1"/>
                    <a:pt x="290" y="1"/>
                    <a:pt x="290" y="1"/>
                  </a:cubicBezTo>
                  <a:cubicBezTo>
                    <a:pt x="283" y="0"/>
                    <a:pt x="278" y="0"/>
                    <a:pt x="274" y="0"/>
                  </a:cubicBezTo>
                  <a:cubicBezTo>
                    <a:pt x="269" y="0"/>
                    <a:pt x="266" y="0"/>
                    <a:pt x="262" y="0"/>
                  </a:cubicBezTo>
                  <a:cubicBezTo>
                    <a:pt x="261" y="0"/>
                    <a:pt x="259" y="0"/>
                    <a:pt x="257" y="0"/>
                  </a:cubicBezTo>
                  <a:cubicBezTo>
                    <a:pt x="255" y="0"/>
                    <a:pt x="253" y="0"/>
                    <a:pt x="251" y="0"/>
                  </a:cubicBezTo>
                  <a:cubicBezTo>
                    <a:pt x="248" y="1"/>
                    <a:pt x="246" y="1"/>
                    <a:pt x="243" y="1"/>
                  </a:cubicBezTo>
                  <a:cubicBezTo>
                    <a:pt x="240" y="1"/>
                    <a:pt x="237" y="1"/>
                    <a:pt x="234" y="2"/>
                  </a:cubicBezTo>
                  <a:cubicBezTo>
                    <a:pt x="236" y="2"/>
                    <a:pt x="236" y="2"/>
                    <a:pt x="236" y="2"/>
                  </a:cubicBezTo>
                  <a:cubicBezTo>
                    <a:pt x="233" y="2"/>
                    <a:pt x="231" y="3"/>
                    <a:pt x="228" y="3"/>
                  </a:cubicBezTo>
                  <a:cubicBezTo>
                    <a:pt x="226" y="3"/>
                    <a:pt x="224" y="4"/>
                    <a:pt x="223" y="3"/>
                  </a:cubicBezTo>
                  <a:cubicBezTo>
                    <a:pt x="206" y="6"/>
                    <a:pt x="189" y="11"/>
                    <a:pt x="178" y="13"/>
                  </a:cubicBezTo>
                  <a:cubicBezTo>
                    <a:pt x="177" y="14"/>
                    <a:pt x="177" y="15"/>
                    <a:pt x="176" y="15"/>
                  </a:cubicBezTo>
                  <a:cubicBezTo>
                    <a:pt x="173" y="16"/>
                    <a:pt x="167" y="17"/>
                    <a:pt x="166" y="19"/>
                  </a:cubicBezTo>
                  <a:cubicBezTo>
                    <a:pt x="164" y="20"/>
                    <a:pt x="161" y="21"/>
                    <a:pt x="159" y="23"/>
                  </a:cubicBezTo>
                  <a:cubicBezTo>
                    <a:pt x="157" y="24"/>
                    <a:pt x="155" y="25"/>
                    <a:pt x="153" y="26"/>
                  </a:cubicBezTo>
                  <a:cubicBezTo>
                    <a:pt x="151" y="27"/>
                    <a:pt x="149" y="28"/>
                    <a:pt x="147" y="29"/>
                  </a:cubicBezTo>
                  <a:cubicBezTo>
                    <a:pt x="147" y="29"/>
                    <a:pt x="147" y="29"/>
                    <a:pt x="147" y="29"/>
                  </a:cubicBezTo>
                  <a:cubicBezTo>
                    <a:pt x="146" y="29"/>
                    <a:pt x="146" y="29"/>
                    <a:pt x="146" y="29"/>
                  </a:cubicBezTo>
                  <a:cubicBezTo>
                    <a:pt x="146" y="29"/>
                    <a:pt x="146" y="29"/>
                    <a:pt x="146" y="29"/>
                  </a:cubicBezTo>
                  <a:cubicBezTo>
                    <a:pt x="141" y="31"/>
                    <a:pt x="141" y="32"/>
                    <a:pt x="141" y="32"/>
                  </a:cubicBezTo>
                  <a:cubicBezTo>
                    <a:pt x="141" y="32"/>
                    <a:pt x="140" y="33"/>
                    <a:pt x="135" y="35"/>
                  </a:cubicBezTo>
                  <a:cubicBezTo>
                    <a:pt x="133" y="36"/>
                    <a:pt x="132" y="37"/>
                    <a:pt x="131" y="38"/>
                  </a:cubicBezTo>
                  <a:cubicBezTo>
                    <a:pt x="130" y="39"/>
                    <a:pt x="129" y="41"/>
                    <a:pt x="126" y="42"/>
                  </a:cubicBezTo>
                  <a:cubicBezTo>
                    <a:pt x="120" y="44"/>
                    <a:pt x="120" y="44"/>
                    <a:pt x="120" y="44"/>
                  </a:cubicBezTo>
                  <a:cubicBezTo>
                    <a:pt x="115" y="47"/>
                    <a:pt x="112" y="49"/>
                    <a:pt x="109" y="52"/>
                  </a:cubicBezTo>
                  <a:cubicBezTo>
                    <a:pt x="108" y="53"/>
                    <a:pt x="106" y="55"/>
                    <a:pt x="104" y="56"/>
                  </a:cubicBezTo>
                  <a:cubicBezTo>
                    <a:pt x="103" y="57"/>
                    <a:pt x="102" y="58"/>
                    <a:pt x="101" y="59"/>
                  </a:cubicBezTo>
                  <a:cubicBezTo>
                    <a:pt x="100" y="60"/>
                    <a:pt x="99" y="60"/>
                    <a:pt x="99" y="61"/>
                  </a:cubicBezTo>
                  <a:cubicBezTo>
                    <a:pt x="98" y="61"/>
                    <a:pt x="97" y="62"/>
                    <a:pt x="96" y="63"/>
                  </a:cubicBezTo>
                  <a:cubicBezTo>
                    <a:pt x="90" y="67"/>
                    <a:pt x="86" y="69"/>
                    <a:pt x="89" y="65"/>
                  </a:cubicBezTo>
                  <a:cubicBezTo>
                    <a:pt x="87" y="68"/>
                    <a:pt x="87" y="68"/>
                    <a:pt x="86" y="69"/>
                  </a:cubicBezTo>
                  <a:cubicBezTo>
                    <a:pt x="85" y="70"/>
                    <a:pt x="84" y="71"/>
                    <a:pt x="81" y="75"/>
                  </a:cubicBezTo>
                  <a:cubicBezTo>
                    <a:pt x="80" y="75"/>
                    <a:pt x="80" y="74"/>
                    <a:pt x="81" y="73"/>
                  </a:cubicBezTo>
                  <a:cubicBezTo>
                    <a:pt x="80" y="74"/>
                    <a:pt x="79" y="75"/>
                    <a:pt x="78" y="76"/>
                  </a:cubicBezTo>
                  <a:cubicBezTo>
                    <a:pt x="77" y="76"/>
                    <a:pt x="77" y="77"/>
                    <a:pt x="77" y="77"/>
                  </a:cubicBezTo>
                  <a:cubicBezTo>
                    <a:pt x="76" y="78"/>
                    <a:pt x="76" y="79"/>
                    <a:pt x="73" y="81"/>
                  </a:cubicBezTo>
                  <a:cubicBezTo>
                    <a:pt x="73" y="83"/>
                    <a:pt x="73" y="86"/>
                    <a:pt x="72" y="88"/>
                  </a:cubicBezTo>
                  <a:cubicBezTo>
                    <a:pt x="74" y="86"/>
                    <a:pt x="74" y="86"/>
                    <a:pt x="74" y="86"/>
                  </a:cubicBezTo>
                  <a:cubicBezTo>
                    <a:pt x="73" y="87"/>
                    <a:pt x="72" y="88"/>
                    <a:pt x="72" y="88"/>
                  </a:cubicBezTo>
                  <a:cubicBezTo>
                    <a:pt x="71" y="89"/>
                    <a:pt x="71" y="90"/>
                    <a:pt x="70" y="90"/>
                  </a:cubicBezTo>
                  <a:cubicBezTo>
                    <a:pt x="69" y="92"/>
                    <a:pt x="68" y="93"/>
                    <a:pt x="67" y="95"/>
                  </a:cubicBezTo>
                  <a:cubicBezTo>
                    <a:pt x="66" y="96"/>
                    <a:pt x="65" y="97"/>
                    <a:pt x="63" y="99"/>
                  </a:cubicBezTo>
                  <a:cubicBezTo>
                    <a:pt x="62" y="100"/>
                    <a:pt x="61" y="102"/>
                    <a:pt x="60" y="103"/>
                  </a:cubicBezTo>
                  <a:cubicBezTo>
                    <a:pt x="59" y="103"/>
                    <a:pt x="59" y="103"/>
                    <a:pt x="59" y="103"/>
                  </a:cubicBezTo>
                  <a:cubicBezTo>
                    <a:pt x="57" y="106"/>
                    <a:pt x="57" y="106"/>
                    <a:pt x="57" y="106"/>
                  </a:cubicBezTo>
                  <a:cubicBezTo>
                    <a:pt x="56" y="107"/>
                    <a:pt x="55" y="108"/>
                    <a:pt x="54" y="109"/>
                  </a:cubicBezTo>
                  <a:cubicBezTo>
                    <a:pt x="53" y="109"/>
                    <a:pt x="53" y="109"/>
                    <a:pt x="53" y="109"/>
                  </a:cubicBezTo>
                  <a:cubicBezTo>
                    <a:pt x="51" y="113"/>
                    <a:pt x="49" y="116"/>
                    <a:pt x="47" y="119"/>
                  </a:cubicBezTo>
                  <a:cubicBezTo>
                    <a:pt x="48" y="118"/>
                    <a:pt x="48" y="118"/>
                    <a:pt x="48" y="118"/>
                  </a:cubicBezTo>
                  <a:cubicBezTo>
                    <a:pt x="47" y="119"/>
                    <a:pt x="46" y="122"/>
                    <a:pt x="44" y="125"/>
                  </a:cubicBezTo>
                  <a:cubicBezTo>
                    <a:pt x="43" y="126"/>
                    <a:pt x="42" y="128"/>
                    <a:pt x="41" y="129"/>
                  </a:cubicBezTo>
                  <a:cubicBezTo>
                    <a:pt x="40" y="130"/>
                    <a:pt x="39" y="132"/>
                    <a:pt x="39" y="133"/>
                  </a:cubicBezTo>
                  <a:cubicBezTo>
                    <a:pt x="38" y="132"/>
                    <a:pt x="38" y="132"/>
                    <a:pt x="38" y="132"/>
                  </a:cubicBezTo>
                  <a:cubicBezTo>
                    <a:pt x="30" y="145"/>
                    <a:pt x="26" y="156"/>
                    <a:pt x="20" y="173"/>
                  </a:cubicBezTo>
                  <a:cubicBezTo>
                    <a:pt x="20" y="170"/>
                    <a:pt x="20" y="170"/>
                    <a:pt x="20" y="170"/>
                  </a:cubicBezTo>
                  <a:cubicBezTo>
                    <a:pt x="18" y="173"/>
                    <a:pt x="18" y="173"/>
                    <a:pt x="19" y="174"/>
                  </a:cubicBezTo>
                  <a:cubicBezTo>
                    <a:pt x="19" y="175"/>
                    <a:pt x="19" y="175"/>
                    <a:pt x="17" y="179"/>
                  </a:cubicBezTo>
                  <a:cubicBezTo>
                    <a:pt x="16" y="179"/>
                    <a:pt x="16" y="179"/>
                    <a:pt x="16" y="179"/>
                  </a:cubicBezTo>
                  <a:cubicBezTo>
                    <a:pt x="16" y="182"/>
                    <a:pt x="15" y="184"/>
                    <a:pt x="14" y="185"/>
                  </a:cubicBezTo>
                  <a:cubicBezTo>
                    <a:pt x="14" y="186"/>
                    <a:pt x="14" y="187"/>
                    <a:pt x="13" y="188"/>
                  </a:cubicBezTo>
                  <a:cubicBezTo>
                    <a:pt x="13" y="188"/>
                    <a:pt x="12" y="189"/>
                    <a:pt x="12" y="190"/>
                  </a:cubicBezTo>
                  <a:cubicBezTo>
                    <a:pt x="14" y="189"/>
                    <a:pt x="14" y="189"/>
                    <a:pt x="14" y="189"/>
                  </a:cubicBezTo>
                  <a:cubicBezTo>
                    <a:pt x="11" y="196"/>
                    <a:pt x="11" y="196"/>
                    <a:pt x="11" y="196"/>
                  </a:cubicBezTo>
                  <a:cubicBezTo>
                    <a:pt x="10" y="198"/>
                    <a:pt x="10" y="200"/>
                    <a:pt x="9" y="201"/>
                  </a:cubicBezTo>
                  <a:cubicBezTo>
                    <a:pt x="9" y="201"/>
                    <a:pt x="9" y="202"/>
                    <a:pt x="8" y="202"/>
                  </a:cubicBezTo>
                  <a:cubicBezTo>
                    <a:pt x="8" y="202"/>
                    <a:pt x="8" y="200"/>
                    <a:pt x="8" y="200"/>
                  </a:cubicBezTo>
                  <a:cubicBezTo>
                    <a:pt x="7" y="202"/>
                    <a:pt x="7" y="204"/>
                    <a:pt x="7" y="206"/>
                  </a:cubicBezTo>
                  <a:cubicBezTo>
                    <a:pt x="6" y="207"/>
                    <a:pt x="6" y="207"/>
                    <a:pt x="6" y="207"/>
                  </a:cubicBezTo>
                  <a:cubicBezTo>
                    <a:pt x="6" y="212"/>
                    <a:pt x="4" y="211"/>
                    <a:pt x="4" y="219"/>
                  </a:cubicBezTo>
                  <a:cubicBezTo>
                    <a:pt x="3" y="220"/>
                    <a:pt x="3" y="218"/>
                    <a:pt x="3" y="220"/>
                  </a:cubicBezTo>
                  <a:cubicBezTo>
                    <a:pt x="2" y="227"/>
                    <a:pt x="2" y="227"/>
                    <a:pt x="2" y="227"/>
                  </a:cubicBezTo>
                  <a:cubicBezTo>
                    <a:pt x="2" y="233"/>
                    <a:pt x="2" y="233"/>
                    <a:pt x="2" y="233"/>
                  </a:cubicBezTo>
                  <a:cubicBezTo>
                    <a:pt x="3" y="231"/>
                    <a:pt x="3" y="228"/>
                    <a:pt x="3" y="225"/>
                  </a:cubicBezTo>
                  <a:cubicBezTo>
                    <a:pt x="4" y="227"/>
                    <a:pt x="4" y="227"/>
                    <a:pt x="4" y="227"/>
                  </a:cubicBezTo>
                  <a:cubicBezTo>
                    <a:pt x="4" y="231"/>
                    <a:pt x="4" y="233"/>
                    <a:pt x="4" y="236"/>
                  </a:cubicBezTo>
                  <a:cubicBezTo>
                    <a:pt x="3" y="238"/>
                    <a:pt x="3" y="240"/>
                    <a:pt x="3" y="243"/>
                  </a:cubicBezTo>
                  <a:cubicBezTo>
                    <a:pt x="3" y="242"/>
                    <a:pt x="2" y="240"/>
                    <a:pt x="2" y="239"/>
                  </a:cubicBezTo>
                  <a:cubicBezTo>
                    <a:pt x="2" y="244"/>
                    <a:pt x="2" y="246"/>
                    <a:pt x="2" y="248"/>
                  </a:cubicBezTo>
                  <a:cubicBezTo>
                    <a:pt x="1" y="250"/>
                    <a:pt x="1" y="252"/>
                    <a:pt x="1" y="254"/>
                  </a:cubicBezTo>
                  <a:cubicBezTo>
                    <a:pt x="1" y="253"/>
                    <a:pt x="2" y="250"/>
                    <a:pt x="2" y="254"/>
                  </a:cubicBezTo>
                  <a:cubicBezTo>
                    <a:pt x="2" y="257"/>
                    <a:pt x="1" y="255"/>
                    <a:pt x="1" y="258"/>
                  </a:cubicBezTo>
                  <a:cubicBezTo>
                    <a:pt x="1" y="258"/>
                    <a:pt x="2" y="260"/>
                    <a:pt x="2" y="263"/>
                  </a:cubicBezTo>
                  <a:cubicBezTo>
                    <a:pt x="2" y="264"/>
                    <a:pt x="2" y="265"/>
                    <a:pt x="2" y="267"/>
                  </a:cubicBezTo>
                  <a:cubicBezTo>
                    <a:pt x="2" y="268"/>
                    <a:pt x="2" y="270"/>
                    <a:pt x="2" y="272"/>
                  </a:cubicBezTo>
                  <a:cubicBezTo>
                    <a:pt x="2" y="271"/>
                    <a:pt x="1" y="271"/>
                    <a:pt x="1" y="271"/>
                  </a:cubicBezTo>
                  <a:cubicBezTo>
                    <a:pt x="2" y="272"/>
                    <a:pt x="2" y="273"/>
                    <a:pt x="2" y="276"/>
                  </a:cubicBezTo>
                  <a:cubicBezTo>
                    <a:pt x="0" y="274"/>
                    <a:pt x="0" y="274"/>
                    <a:pt x="0" y="274"/>
                  </a:cubicBezTo>
                  <a:cubicBezTo>
                    <a:pt x="2" y="280"/>
                    <a:pt x="2" y="280"/>
                    <a:pt x="2" y="280"/>
                  </a:cubicBezTo>
                  <a:cubicBezTo>
                    <a:pt x="2" y="281"/>
                    <a:pt x="2" y="283"/>
                    <a:pt x="2" y="285"/>
                  </a:cubicBezTo>
                  <a:cubicBezTo>
                    <a:pt x="2" y="287"/>
                    <a:pt x="2" y="288"/>
                    <a:pt x="2" y="288"/>
                  </a:cubicBezTo>
                  <a:cubicBezTo>
                    <a:pt x="2" y="286"/>
                    <a:pt x="2" y="286"/>
                    <a:pt x="2" y="286"/>
                  </a:cubicBezTo>
                  <a:cubicBezTo>
                    <a:pt x="2" y="295"/>
                    <a:pt x="3" y="303"/>
                    <a:pt x="4" y="312"/>
                  </a:cubicBezTo>
                  <a:cubicBezTo>
                    <a:pt x="3" y="313"/>
                    <a:pt x="3" y="313"/>
                    <a:pt x="3" y="313"/>
                  </a:cubicBezTo>
                  <a:cubicBezTo>
                    <a:pt x="4" y="314"/>
                    <a:pt x="5" y="317"/>
                    <a:pt x="5" y="320"/>
                  </a:cubicBezTo>
                  <a:cubicBezTo>
                    <a:pt x="5" y="322"/>
                    <a:pt x="6" y="323"/>
                    <a:pt x="6" y="324"/>
                  </a:cubicBezTo>
                  <a:cubicBezTo>
                    <a:pt x="6" y="325"/>
                    <a:pt x="7" y="326"/>
                    <a:pt x="7" y="326"/>
                  </a:cubicBezTo>
                  <a:cubicBezTo>
                    <a:pt x="7" y="327"/>
                    <a:pt x="7" y="329"/>
                    <a:pt x="8" y="331"/>
                  </a:cubicBezTo>
                  <a:cubicBezTo>
                    <a:pt x="8" y="333"/>
                    <a:pt x="9" y="335"/>
                    <a:pt x="9" y="337"/>
                  </a:cubicBezTo>
                  <a:cubicBezTo>
                    <a:pt x="11" y="340"/>
                    <a:pt x="11" y="343"/>
                    <a:pt x="10" y="342"/>
                  </a:cubicBezTo>
                  <a:cubicBezTo>
                    <a:pt x="10" y="344"/>
                    <a:pt x="11" y="346"/>
                    <a:pt x="12" y="348"/>
                  </a:cubicBezTo>
                  <a:cubicBezTo>
                    <a:pt x="12" y="350"/>
                    <a:pt x="13" y="352"/>
                    <a:pt x="14" y="353"/>
                  </a:cubicBezTo>
                  <a:cubicBezTo>
                    <a:pt x="15" y="357"/>
                    <a:pt x="16" y="360"/>
                    <a:pt x="18" y="363"/>
                  </a:cubicBezTo>
                  <a:cubicBezTo>
                    <a:pt x="19" y="367"/>
                    <a:pt x="21" y="370"/>
                    <a:pt x="22" y="374"/>
                  </a:cubicBezTo>
                  <a:cubicBezTo>
                    <a:pt x="23" y="376"/>
                    <a:pt x="24" y="378"/>
                    <a:pt x="25" y="380"/>
                  </a:cubicBezTo>
                  <a:cubicBezTo>
                    <a:pt x="26" y="382"/>
                    <a:pt x="27" y="384"/>
                    <a:pt x="28" y="387"/>
                  </a:cubicBezTo>
                  <a:cubicBezTo>
                    <a:pt x="29" y="390"/>
                    <a:pt x="32" y="397"/>
                    <a:pt x="35" y="404"/>
                  </a:cubicBezTo>
                  <a:cubicBezTo>
                    <a:pt x="36" y="405"/>
                    <a:pt x="37" y="407"/>
                    <a:pt x="38" y="409"/>
                  </a:cubicBezTo>
                  <a:cubicBezTo>
                    <a:pt x="40" y="410"/>
                    <a:pt x="41" y="412"/>
                    <a:pt x="42" y="414"/>
                  </a:cubicBezTo>
                  <a:cubicBezTo>
                    <a:pt x="43" y="416"/>
                    <a:pt x="44" y="417"/>
                    <a:pt x="45" y="419"/>
                  </a:cubicBezTo>
                  <a:cubicBezTo>
                    <a:pt x="46" y="420"/>
                    <a:pt x="47" y="422"/>
                    <a:pt x="48" y="423"/>
                  </a:cubicBezTo>
                  <a:cubicBezTo>
                    <a:pt x="56" y="434"/>
                    <a:pt x="63" y="442"/>
                    <a:pt x="71" y="450"/>
                  </a:cubicBezTo>
                  <a:cubicBezTo>
                    <a:pt x="73" y="452"/>
                    <a:pt x="75" y="454"/>
                    <a:pt x="77" y="456"/>
                  </a:cubicBezTo>
                  <a:cubicBezTo>
                    <a:pt x="78" y="457"/>
                    <a:pt x="79" y="458"/>
                    <a:pt x="80" y="459"/>
                  </a:cubicBezTo>
                  <a:cubicBezTo>
                    <a:pt x="81" y="460"/>
                    <a:pt x="82" y="461"/>
                    <a:pt x="83" y="462"/>
                  </a:cubicBezTo>
                  <a:cubicBezTo>
                    <a:pt x="85" y="464"/>
                    <a:pt x="87" y="466"/>
                    <a:pt x="90" y="468"/>
                  </a:cubicBezTo>
                  <a:cubicBezTo>
                    <a:pt x="92" y="470"/>
                    <a:pt x="94" y="472"/>
                    <a:pt x="97" y="474"/>
                  </a:cubicBezTo>
                  <a:cubicBezTo>
                    <a:pt x="98" y="476"/>
                    <a:pt x="100" y="477"/>
                    <a:pt x="102" y="478"/>
                  </a:cubicBezTo>
                  <a:cubicBezTo>
                    <a:pt x="103" y="480"/>
                    <a:pt x="105" y="482"/>
                    <a:pt x="107" y="483"/>
                  </a:cubicBezTo>
                  <a:cubicBezTo>
                    <a:pt x="109" y="485"/>
                    <a:pt x="111" y="486"/>
                    <a:pt x="113" y="487"/>
                  </a:cubicBezTo>
                  <a:cubicBezTo>
                    <a:pt x="115" y="489"/>
                    <a:pt x="117" y="490"/>
                    <a:pt x="119" y="492"/>
                  </a:cubicBezTo>
                  <a:cubicBezTo>
                    <a:pt x="122" y="493"/>
                    <a:pt x="124" y="494"/>
                    <a:pt x="126" y="496"/>
                  </a:cubicBezTo>
                  <a:cubicBezTo>
                    <a:pt x="128" y="497"/>
                    <a:pt x="131" y="498"/>
                    <a:pt x="133" y="499"/>
                  </a:cubicBezTo>
                  <a:cubicBezTo>
                    <a:pt x="137" y="502"/>
                    <a:pt x="141" y="504"/>
                    <a:pt x="145" y="507"/>
                  </a:cubicBezTo>
                  <a:cubicBezTo>
                    <a:pt x="150" y="508"/>
                    <a:pt x="150" y="508"/>
                    <a:pt x="150" y="508"/>
                  </a:cubicBezTo>
                  <a:cubicBezTo>
                    <a:pt x="151" y="509"/>
                    <a:pt x="152" y="510"/>
                    <a:pt x="154" y="510"/>
                  </a:cubicBezTo>
                  <a:cubicBezTo>
                    <a:pt x="155" y="511"/>
                    <a:pt x="157" y="512"/>
                    <a:pt x="158" y="513"/>
                  </a:cubicBezTo>
                  <a:cubicBezTo>
                    <a:pt x="161" y="514"/>
                    <a:pt x="165" y="516"/>
                    <a:pt x="169" y="517"/>
                  </a:cubicBezTo>
                  <a:cubicBezTo>
                    <a:pt x="176" y="520"/>
                    <a:pt x="184" y="523"/>
                    <a:pt x="192" y="526"/>
                  </a:cubicBezTo>
                  <a:cubicBezTo>
                    <a:pt x="196" y="527"/>
                    <a:pt x="198" y="527"/>
                    <a:pt x="199" y="527"/>
                  </a:cubicBezTo>
                  <a:cubicBezTo>
                    <a:pt x="198" y="527"/>
                    <a:pt x="197" y="527"/>
                    <a:pt x="197" y="526"/>
                  </a:cubicBezTo>
                  <a:cubicBezTo>
                    <a:pt x="199" y="527"/>
                    <a:pt x="202" y="528"/>
                    <a:pt x="205" y="528"/>
                  </a:cubicBezTo>
                  <a:cubicBezTo>
                    <a:pt x="208" y="529"/>
                    <a:pt x="210" y="530"/>
                    <a:pt x="209" y="530"/>
                  </a:cubicBezTo>
                  <a:cubicBezTo>
                    <a:pt x="208" y="530"/>
                    <a:pt x="208" y="530"/>
                    <a:pt x="208" y="530"/>
                  </a:cubicBezTo>
                  <a:cubicBezTo>
                    <a:pt x="208" y="531"/>
                    <a:pt x="211" y="531"/>
                    <a:pt x="215" y="532"/>
                  </a:cubicBezTo>
                  <a:cubicBezTo>
                    <a:pt x="220" y="533"/>
                    <a:pt x="225" y="533"/>
                    <a:pt x="227" y="534"/>
                  </a:cubicBezTo>
                  <a:cubicBezTo>
                    <a:pt x="225" y="533"/>
                    <a:pt x="225" y="533"/>
                    <a:pt x="225" y="533"/>
                  </a:cubicBezTo>
                  <a:cubicBezTo>
                    <a:pt x="229" y="533"/>
                    <a:pt x="229" y="533"/>
                    <a:pt x="229" y="533"/>
                  </a:cubicBezTo>
                  <a:cubicBezTo>
                    <a:pt x="233" y="534"/>
                    <a:pt x="233" y="534"/>
                    <a:pt x="233" y="534"/>
                  </a:cubicBezTo>
                  <a:cubicBezTo>
                    <a:pt x="231" y="534"/>
                    <a:pt x="231" y="534"/>
                    <a:pt x="231" y="534"/>
                  </a:cubicBezTo>
                  <a:cubicBezTo>
                    <a:pt x="233" y="534"/>
                    <a:pt x="236" y="534"/>
                    <a:pt x="238" y="534"/>
                  </a:cubicBezTo>
                  <a:cubicBezTo>
                    <a:pt x="240" y="535"/>
                    <a:pt x="242" y="535"/>
                    <a:pt x="244" y="535"/>
                  </a:cubicBezTo>
                  <a:cubicBezTo>
                    <a:pt x="249" y="535"/>
                    <a:pt x="252" y="535"/>
                    <a:pt x="256" y="535"/>
                  </a:cubicBezTo>
                  <a:cubicBezTo>
                    <a:pt x="260" y="536"/>
                    <a:pt x="264" y="536"/>
                    <a:pt x="267" y="536"/>
                  </a:cubicBezTo>
                  <a:cubicBezTo>
                    <a:pt x="268" y="536"/>
                    <a:pt x="269" y="536"/>
                    <a:pt x="270" y="536"/>
                  </a:cubicBezTo>
                  <a:cubicBezTo>
                    <a:pt x="271" y="536"/>
                    <a:pt x="271" y="536"/>
                    <a:pt x="272" y="536"/>
                  </a:cubicBezTo>
                  <a:cubicBezTo>
                    <a:pt x="274" y="536"/>
                    <a:pt x="276" y="536"/>
                    <a:pt x="277" y="536"/>
                  </a:cubicBezTo>
                  <a:cubicBezTo>
                    <a:pt x="291" y="536"/>
                    <a:pt x="304" y="535"/>
                    <a:pt x="322" y="530"/>
                  </a:cubicBezTo>
                  <a:cubicBezTo>
                    <a:pt x="320" y="531"/>
                    <a:pt x="321" y="531"/>
                    <a:pt x="324" y="530"/>
                  </a:cubicBezTo>
                  <a:cubicBezTo>
                    <a:pt x="326" y="530"/>
                    <a:pt x="329" y="529"/>
                    <a:pt x="329" y="530"/>
                  </a:cubicBezTo>
                  <a:cubicBezTo>
                    <a:pt x="332" y="530"/>
                    <a:pt x="334" y="529"/>
                    <a:pt x="336" y="529"/>
                  </a:cubicBezTo>
                  <a:cubicBezTo>
                    <a:pt x="338" y="528"/>
                    <a:pt x="340" y="528"/>
                    <a:pt x="342" y="527"/>
                  </a:cubicBezTo>
                  <a:cubicBezTo>
                    <a:pt x="346" y="525"/>
                    <a:pt x="349" y="524"/>
                    <a:pt x="352" y="522"/>
                  </a:cubicBezTo>
                  <a:cubicBezTo>
                    <a:pt x="352" y="522"/>
                    <a:pt x="352" y="522"/>
                    <a:pt x="353" y="522"/>
                  </a:cubicBezTo>
                  <a:cubicBezTo>
                    <a:pt x="359" y="520"/>
                    <a:pt x="359" y="520"/>
                    <a:pt x="359" y="520"/>
                  </a:cubicBezTo>
                  <a:cubicBezTo>
                    <a:pt x="360" y="519"/>
                    <a:pt x="361" y="519"/>
                    <a:pt x="362" y="519"/>
                  </a:cubicBezTo>
                  <a:cubicBezTo>
                    <a:pt x="365" y="518"/>
                    <a:pt x="365" y="518"/>
                    <a:pt x="365" y="518"/>
                  </a:cubicBezTo>
                  <a:cubicBezTo>
                    <a:pt x="359" y="522"/>
                    <a:pt x="373" y="513"/>
                    <a:pt x="367" y="517"/>
                  </a:cubicBezTo>
                  <a:cubicBezTo>
                    <a:pt x="383" y="511"/>
                    <a:pt x="401" y="503"/>
                    <a:pt x="417" y="491"/>
                  </a:cubicBezTo>
                  <a:cubicBezTo>
                    <a:pt x="434" y="480"/>
                    <a:pt x="450" y="467"/>
                    <a:pt x="464" y="453"/>
                  </a:cubicBezTo>
                  <a:cubicBezTo>
                    <a:pt x="462" y="454"/>
                    <a:pt x="462" y="454"/>
                    <a:pt x="462" y="454"/>
                  </a:cubicBezTo>
                  <a:cubicBezTo>
                    <a:pt x="464" y="452"/>
                    <a:pt x="466" y="450"/>
                    <a:pt x="468" y="448"/>
                  </a:cubicBezTo>
                  <a:cubicBezTo>
                    <a:pt x="469" y="446"/>
                    <a:pt x="471" y="444"/>
                    <a:pt x="473" y="442"/>
                  </a:cubicBezTo>
                  <a:cubicBezTo>
                    <a:pt x="476" y="438"/>
                    <a:pt x="479" y="434"/>
                    <a:pt x="482" y="431"/>
                  </a:cubicBezTo>
                  <a:cubicBezTo>
                    <a:pt x="485" y="429"/>
                    <a:pt x="487" y="425"/>
                    <a:pt x="488" y="422"/>
                  </a:cubicBezTo>
                  <a:cubicBezTo>
                    <a:pt x="489" y="420"/>
                    <a:pt x="490" y="419"/>
                    <a:pt x="491" y="418"/>
                  </a:cubicBezTo>
                  <a:cubicBezTo>
                    <a:pt x="491" y="416"/>
                    <a:pt x="492" y="415"/>
                    <a:pt x="492" y="415"/>
                  </a:cubicBezTo>
                  <a:cubicBezTo>
                    <a:pt x="494" y="411"/>
                    <a:pt x="496" y="408"/>
                    <a:pt x="498" y="406"/>
                  </a:cubicBezTo>
                  <a:cubicBezTo>
                    <a:pt x="499" y="404"/>
                    <a:pt x="500" y="403"/>
                    <a:pt x="499" y="405"/>
                  </a:cubicBezTo>
                  <a:cubicBezTo>
                    <a:pt x="503" y="397"/>
                    <a:pt x="506" y="389"/>
                    <a:pt x="512" y="378"/>
                  </a:cubicBezTo>
                  <a:cubicBezTo>
                    <a:pt x="512" y="378"/>
                    <a:pt x="514" y="375"/>
                    <a:pt x="515" y="372"/>
                  </a:cubicBezTo>
                  <a:cubicBezTo>
                    <a:pt x="516" y="369"/>
                    <a:pt x="517" y="365"/>
                    <a:pt x="519" y="362"/>
                  </a:cubicBezTo>
                  <a:cubicBezTo>
                    <a:pt x="519" y="360"/>
                    <a:pt x="520" y="358"/>
                    <a:pt x="520" y="356"/>
                  </a:cubicBezTo>
                  <a:cubicBezTo>
                    <a:pt x="521" y="354"/>
                    <a:pt x="521" y="353"/>
                    <a:pt x="522" y="351"/>
                  </a:cubicBezTo>
                  <a:cubicBezTo>
                    <a:pt x="523" y="349"/>
                    <a:pt x="523" y="347"/>
                    <a:pt x="524" y="347"/>
                  </a:cubicBezTo>
                  <a:cubicBezTo>
                    <a:pt x="524" y="347"/>
                    <a:pt x="524" y="347"/>
                    <a:pt x="524" y="347"/>
                  </a:cubicBezTo>
                  <a:cubicBezTo>
                    <a:pt x="525" y="343"/>
                    <a:pt x="526" y="340"/>
                    <a:pt x="527" y="336"/>
                  </a:cubicBezTo>
                  <a:cubicBezTo>
                    <a:pt x="528" y="334"/>
                    <a:pt x="528" y="332"/>
                    <a:pt x="529" y="330"/>
                  </a:cubicBezTo>
                  <a:cubicBezTo>
                    <a:pt x="529" y="328"/>
                    <a:pt x="529" y="327"/>
                    <a:pt x="530" y="325"/>
                  </a:cubicBezTo>
                  <a:cubicBezTo>
                    <a:pt x="530" y="324"/>
                    <a:pt x="530" y="323"/>
                    <a:pt x="530" y="322"/>
                  </a:cubicBezTo>
                  <a:cubicBezTo>
                    <a:pt x="531" y="321"/>
                    <a:pt x="531" y="320"/>
                    <a:pt x="531" y="319"/>
                  </a:cubicBezTo>
                  <a:cubicBezTo>
                    <a:pt x="531" y="317"/>
                    <a:pt x="531" y="315"/>
                    <a:pt x="532" y="313"/>
                  </a:cubicBezTo>
                  <a:cubicBezTo>
                    <a:pt x="532" y="311"/>
                    <a:pt x="533" y="309"/>
                    <a:pt x="533" y="307"/>
                  </a:cubicBezTo>
                  <a:cubicBezTo>
                    <a:pt x="533" y="305"/>
                    <a:pt x="534" y="303"/>
                    <a:pt x="534" y="301"/>
                  </a:cubicBezTo>
                  <a:cubicBezTo>
                    <a:pt x="534" y="301"/>
                    <a:pt x="534" y="301"/>
                    <a:pt x="534" y="302"/>
                  </a:cubicBezTo>
                  <a:cubicBezTo>
                    <a:pt x="534" y="290"/>
                    <a:pt x="532" y="279"/>
                    <a:pt x="531" y="268"/>
                  </a:cubicBezTo>
                  <a:close/>
                </a:path>
              </a:pathLst>
            </a:custGeom>
            <a:solidFill>
              <a:srgbClr val="D425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ontserrat Medium"/>
                <a:ea typeface="Montserrat Medium"/>
                <a:cs typeface="Montserrat Medium"/>
                <a:sym typeface="Montserrat Medium"/>
              </a:endParaRPr>
            </a:p>
          </p:txBody>
        </p:sp>
      </p:grpSp>
      <p:pic>
        <p:nvPicPr>
          <p:cNvPr id="232" name="Google Shape;232;ge1cc4147f3_0_271"/>
          <p:cNvPicPr preferRelativeResize="0"/>
          <p:nvPr/>
        </p:nvPicPr>
        <p:blipFill rotWithShape="1">
          <a:blip r:embed="rId2">
            <a:alphaModFix/>
          </a:blip>
          <a:srcRect/>
          <a:stretch/>
        </p:blipFill>
        <p:spPr>
          <a:xfrm rot="2231658">
            <a:off x="6403015" y="5547923"/>
            <a:ext cx="4380320" cy="4324785"/>
          </a:xfrm>
          <a:prstGeom prst="rect">
            <a:avLst/>
          </a:prstGeom>
          <a:noFill/>
          <a:ln>
            <a:noFill/>
          </a:ln>
        </p:spPr>
      </p:pic>
      <p:pic>
        <p:nvPicPr>
          <p:cNvPr id="233" name="Google Shape;233;ge1cc4147f3_0_271"/>
          <p:cNvPicPr preferRelativeResize="0"/>
          <p:nvPr/>
        </p:nvPicPr>
        <p:blipFill rotWithShape="1">
          <a:blip r:embed="rId3">
            <a:alphaModFix/>
          </a:blip>
          <a:srcRect/>
          <a:stretch/>
        </p:blipFill>
        <p:spPr>
          <a:xfrm>
            <a:off x="9015406" y="-4070793"/>
            <a:ext cx="4904299" cy="4842121"/>
          </a:xfrm>
          <a:prstGeom prst="rect">
            <a:avLst/>
          </a:prstGeom>
          <a:noFill/>
          <a:ln>
            <a:noFill/>
          </a:ln>
        </p:spPr>
      </p:pic>
      <p:pic>
        <p:nvPicPr>
          <p:cNvPr id="234" name="Google Shape;234;ge1cc4147f3_0_271"/>
          <p:cNvPicPr preferRelativeResize="0"/>
          <p:nvPr/>
        </p:nvPicPr>
        <p:blipFill rotWithShape="1">
          <a:blip r:embed="rId4">
            <a:alphaModFix/>
          </a:blip>
          <a:srcRect/>
          <a:stretch/>
        </p:blipFill>
        <p:spPr>
          <a:xfrm>
            <a:off x="3880035" y="6201091"/>
            <a:ext cx="3930903" cy="3881458"/>
          </a:xfrm>
          <a:prstGeom prst="rect">
            <a:avLst/>
          </a:prstGeom>
          <a:noFill/>
          <a:ln>
            <a:noFill/>
          </a:ln>
        </p:spPr>
      </p:pic>
    </p:spTree>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1">
  <p:cSld name="Divider - 1">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2"/>
          <p:cNvSpPr txBox="1">
            <a:spLocks noGrp="1"/>
          </p:cNvSpPr>
          <p:nvPr>
            <p:ph type="body" idx="1"/>
          </p:nvPr>
        </p:nvSpPr>
        <p:spPr>
          <a:xfrm>
            <a:off x="371475" y="4048755"/>
            <a:ext cx="4636034" cy="931618"/>
          </a:xfrm>
          <a:prstGeom prst="rect">
            <a:avLst/>
          </a:prstGeom>
          <a:noFill/>
          <a:ln>
            <a:noFill/>
          </a:ln>
        </p:spPr>
        <p:txBody>
          <a:bodyPr spcFirstLastPara="1" wrap="square" lIns="0" tIns="45700" rIns="91425" bIns="45700" anchor="t" anchorCtr="0">
            <a:noAutofit/>
          </a:bodyPr>
          <a:lstStyle>
            <a:lvl1pPr marL="457200" lvl="0" indent="-228600" algn="l">
              <a:lnSpc>
                <a:spcPct val="150000"/>
              </a:lnSpc>
              <a:spcBef>
                <a:spcPts val="0"/>
              </a:spcBef>
              <a:spcAft>
                <a:spcPts val="0"/>
              </a:spcAft>
              <a:buClr>
                <a:schemeClr val="lt1"/>
              </a:buClr>
              <a:buSzPts val="2000"/>
              <a:buNone/>
              <a:defRPr sz="2000" b="0" i="0">
                <a:solidFill>
                  <a:schemeClr val="lt1"/>
                </a:solidFill>
                <a:latin typeface="Montserrat SemiBold"/>
                <a:ea typeface="Montserrat SemiBold"/>
                <a:cs typeface="Montserrat SemiBold"/>
                <a:sym typeface="Montserrat SemiBold"/>
              </a:defRPr>
            </a:lvl1pPr>
            <a:lvl2pPr marL="914400" lvl="1" indent="-228600" algn="l">
              <a:lnSpc>
                <a:spcPct val="150000"/>
              </a:lnSpc>
              <a:spcBef>
                <a:spcPts val="600"/>
              </a:spcBef>
              <a:spcAft>
                <a:spcPts val="0"/>
              </a:spcAft>
              <a:buClr>
                <a:schemeClr val="dk2"/>
              </a:buClr>
              <a:buSzPts val="1600"/>
              <a:buNone/>
              <a:defRPr/>
            </a:lvl2pPr>
            <a:lvl3pPr marL="1371600" lvl="2" indent="-342900" algn="l">
              <a:lnSpc>
                <a:spcPct val="150000"/>
              </a:lnSpc>
              <a:spcBef>
                <a:spcPts val="600"/>
              </a:spcBef>
              <a:spcAft>
                <a:spcPts val="0"/>
              </a:spcAft>
              <a:buClr>
                <a:schemeClr val="dk2"/>
              </a:buClr>
              <a:buSzPts val="1800"/>
              <a:buChar char="»"/>
              <a:defRPr/>
            </a:lvl3pPr>
            <a:lvl4pPr marL="1828800" lvl="3" indent="-342900" algn="l">
              <a:lnSpc>
                <a:spcPct val="150000"/>
              </a:lnSpc>
              <a:spcBef>
                <a:spcPts val="600"/>
              </a:spcBef>
              <a:spcAft>
                <a:spcPts val="0"/>
              </a:spcAft>
              <a:buClr>
                <a:schemeClr val="dk2"/>
              </a:buClr>
              <a:buSzPts val="1800"/>
              <a:buChar char="o"/>
              <a:defRPr/>
            </a:lvl4pPr>
            <a:lvl5pPr marL="2286000" lvl="4" indent="-342900" algn="l">
              <a:lnSpc>
                <a:spcPct val="150000"/>
              </a:lnSpc>
              <a:spcBef>
                <a:spcPts val="600"/>
              </a:spcBef>
              <a:spcAft>
                <a:spcPts val="0"/>
              </a:spcAft>
              <a:buClr>
                <a:schemeClr val="dk2"/>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2"/>
          <p:cNvSpPr txBox="1">
            <a:spLocks noGrp="1"/>
          </p:cNvSpPr>
          <p:nvPr>
            <p:ph type="title"/>
          </p:nvPr>
        </p:nvSpPr>
        <p:spPr>
          <a:xfrm>
            <a:off x="371475" y="2823581"/>
            <a:ext cx="4636033"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000"/>
              <a:buFont typeface="Montserrat SemiBold"/>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9" name="Google Shape;19;p2"/>
          <p:cNvCxnSpPr/>
          <p:nvPr/>
        </p:nvCxnSpPr>
        <p:spPr>
          <a:xfrm>
            <a:off x="337062" y="388434"/>
            <a:ext cx="0" cy="108000"/>
          </a:xfrm>
          <a:prstGeom prst="straightConnector1">
            <a:avLst/>
          </a:prstGeom>
          <a:noFill/>
          <a:ln w="31750" cap="flat" cmpd="sng">
            <a:solidFill>
              <a:schemeClr val="accent5"/>
            </a:solidFill>
            <a:prstDash val="solid"/>
            <a:miter lim="800000"/>
            <a:headEnd type="none" w="sm" len="sm"/>
            <a:tailEnd type="none" w="sm" len="sm"/>
          </a:ln>
        </p:spPr>
      </p:cxnSp>
      <p:sp>
        <p:nvSpPr>
          <p:cNvPr id="20" name="Google Shape;20;p2"/>
          <p:cNvSpPr txBox="1"/>
          <p:nvPr/>
        </p:nvSpPr>
        <p:spPr>
          <a:xfrm>
            <a:off x="409292" y="365496"/>
            <a:ext cx="2503891" cy="1846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AU" sz="1200" b="1" i="0" u="none" strike="noStrike" cap="none">
                <a:solidFill>
                  <a:schemeClr val="lt1"/>
                </a:solidFill>
                <a:latin typeface="Montserrat SemiBold"/>
                <a:ea typeface="Montserrat SemiBold"/>
                <a:cs typeface="Montserrat SemiBold"/>
                <a:sym typeface="Montserrat SemiBold"/>
              </a:rPr>
              <a:t>NSW Department of Education</a:t>
            </a:r>
            <a:endParaRPr sz="1400" b="0" i="0" u="none" strike="noStrike" cap="none">
              <a:solidFill>
                <a:srgbClr val="000000"/>
              </a:solidFill>
              <a:latin typeface="Arial"/>
              <a:ea typeface="Arial"/>
              <a:cs typeface="Arial"/>
              <a:sym typeface="Arial"/>
            </a:endParaRPr>
          </a:p>
        </p:txBody>
      </p:sp>
      <p:pic>
        <p:nvPicPr>
          <p:cNvPr id="21" name="Google Shape;21;p2" descr="NSW Government Logo."/>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37062" y="5854650"/>
            <a:ext cx="720000" cy="778515"/>
          </a:xfrm>
          <a:prstGeom prst="rect">
            <a:avLst/>
          </a:prstGeom>
          <a:noFill/>
          <a:ln>
            <a:noFill/>
          </a:ln>
        </p:spPr>
      </p:pic>
    </p:spTree>
    <p:extLst>
      <p:ext uri="{BB962C8B-B14F-4D97-AF65-F5344CB8AC3E}">
        <p14:creationId xmlns:p14="http://schemas.microsoft.com/office/powerpoint/2010/main" val="17120660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ubtitle only">
  <p:cSld name="Title and subtitle only">
    <p:bg>
      <p:bgPr>
        <a:solidFill>
          <a:schemeClr val="lt1"/>
        </a:solidFill>
        <a:effectLst/>
      </p:bgPr>
    </p:bg>
    <p:spTree>
      <p:nvGrpSpPr>
        <p:cNvPr id="1" name="Shape 56"/>
        <p:cNvGrpSpPr/>
        <p:nvPr/>
      </p:nvGrpSpPr>
      <p:grpSpPr>
        <a:xfrm>
          <a:off x="0" y="0"/>
          <a:ext cx="0" cy="0"/>
          <a:chOff x="0" y="0"/>
          <a:chExt cx="0" cy="0"/>
        </a:xfrm>
      </p:grpSpPr>
      <p:sp>
        <p:nvSpPr>
          <p:cNvPr id="57" name="Google Shape;57;p8"/>
          <p:cNvSpPr txBox="1">
            <a:spLocks noGrp="1"/>
          </p:cNvSpPr>
          <p:nvPr>
            <p:ph type="body" idx="1"/>
          </p:nvPr>
        </p:nvSpPr>
        <p:spPr>
          <a:xfrm>
            <a:off x="334961" y="1300834"/>
            <a:ext cx="2418932" cy="30777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2000"/>
              <a:buNone/>
              <a:defRPr sz="2000" b="0" i="0">
                <a:solidFill>
                  <a:schemeClr val="accent5"/>
                </a:solidFill>
                <a:latin typeface="Montserrat SemiBold"/>
                <a:ea typeface="Montserrat SemiBold"/>
                <a:cs typeface="Montserrat SemiBold"/>
                <a:sym typeface="Montserrat SemiBold"/>
              </a:defRPr>
            </a:lvl1pPr>
            <a:lvl2pPr marL="914400" lvl="1" indent="-228600" algn="l">
              <a:lnSpc>
                <a:spcPct val="150000"/>
              </a:lnSpc>
              <a:spcBef>
                <a:spcPts val="600"/>
              </a:spcBef>
              <a:spcAft>
                <a:spcPts val="0"/>
              </a:spcAft>
              <a:buClr>
                <a:schemeClr val="dk2"/>
              </a:buClr>
              <a:buSzPts val="1600"/>
              <a:buNone/>
              <a:defRPr/>
            </a:lvl2pPr>
            <a:lvl3pPr marL="1371600" lvl="2" indent="-342900" algn="l">
              <a:lnSpc>
                <a:spcPct val="150000"/>
              </a:lnSpc>
              <a:spcBef>
                <a:spcPts val="600"/>
              </a:spcBef>
              <a:spcAft>
                <a:spcPts val="0"/>
              </a:spcAft>
              <a:buClr>
                <a:schemeClr val="dk2"/>
              </a:buClr>
              <a:buSzPts val="1800"/>
              <a:buChar char="»"/>
              <a:defRPr/>
            </a:lvl3pPr>
            <a:lvl4pPr marL="1828800" lvl="3" indent="-342900" algn="l">
              <a:lnSpc>
                <a:spcPct val="150000"/>
              </a:lnSpc>
              <a:spcBef>
                <a:spcPts val="600"/>
              </a:spcBef>
              <a:spcAft>
                <a:spcPts val="0"/>
              </a:spcAft>
              <a:buClr>
                <a:schemeClr val="dk2"/>
              </a:buClr>
              <a:buSzPts val="1800"/>
              <a:buChar char="o"/>
              <a:defRPr/>
            </a:lvl4pPr>
            <a:lvl5pPr marL="2286000" lvl="4" indent="-342900" algn="l">
              <a:lnSpc>
                <a:spcPct val="150000"/>
              </a:lnSpc>
              <a:spcBef>
                <a:spcPts val="600"/>
              </a:spcBef>
              <a:spcAft>
                <a:spcPts val="0"/>
              </a:spcAft>
              <a:buClr>
                <a:schemeClr val="dk2"/>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8"/>
          <p:cNvSpPr txBox="1">
            <a:spLocks noGrp="1"/>
          </p:cNvSpPr>
          <p:nvPr>
            <p:ph type="title"/>
          </p:nvPr>
        </p:nvSpPr>
        <p:spPr>
          <a:xfrm>
            <a:off x="334952" y="806827"/>
            <a:ext cx="11478677" cy="3877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8"/>
          <p:cNvSpPr txBox="1"/>
          <p:nvPr/>
        </p:nvSpPr>
        <p:spPr>
          <a:xfrm>
            <a:off x="11472672" y="6303264"/>
            <a:ext cx="0" cy="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ontserrat Medium"/>
              <a:ea typeface="Montserrat Medium"/>
              <a:cs typeface="Montserrat Medium"/>
              <a:sym typeface="Montserrat Medium"/>
            </a:endParaRPr>
          </a:p>
        </p:txBody>
      </p:sp>
      <p:sp>
        <p:nvSpPr>
          <p:cNvPr id="60" name="Google Shape;60;p8"/>
          <p:cNvSpPr txBox="1"/>
          <p:nvPr/>
        </p:nvSpPr>
        <p:spPr>
          <a:xfrm>
            <a:off x="1255776" y="426720"/>
            <a:ext cx="0" cy="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ontserrat Medium"/>
              <a:ea typeface="Montserrat Medium"/>
              <a:cs typeface="Montserrat Medium"/>
              <a:sym typeface="Montserrat Medium"/>
            </a:endParaRPr>
          </a:p>
        </p:txBody>
      </p:sp>
      <p:sp>
        <p:nvSpPr>
          <p:cNvPr id="61" name="Google Shape;61;p8"/>
          <p:cNvSpPr txBox="1"/>
          <p:nvPr/>
        </p:nvSpPr>
        <p:spPr>
          <a:xfrm>
            <a:off x="329184" y="438912"/>
            <a:ext cx="0" cy="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ontserrat Medium"/>
              <a:ea typeface="Montserrat Medium"/>
              <a:cs typeface="Montserrat Medium"/>
              <a:sym typeface="Montserrat Medium"/>
            </a:endParaRPr>
          </a:p>
        </p:txBody>
      </p:sp>
      <p:sp>
        <p:nvSpPr>
          <p:cNvPr id="3" name="Footer Placeholder 2">
            <a:extLst>
              <a:ext uri="{FF2B5EF4-FFF2-40B4-BE49-F238E27FC236}">
                <a16:creationId xmlns:a16="http://schemas.microsoft.com/office/drawing/2014/main" id="{A709B194-5F7C-7F48-A47C-711321A12F4E}"/>
              </a:ext>
            </a:extLst>
          </p:cNvPr>
          <p:cNvSpPr>
            <a:spLocks noGrp="1"/>
          </p:cNvSpPr>
          <p:nvPr>
            <p:ph type="ftr" sz="quarter" idx="10"/>
          </p:nvPr>
        </p:nvSpPr>
        <p:spPr/>
        <p:txBody>
          <a:bodyPr/>
          <a:lstStyle/>
          <a:p>
            <a:r>
              <a:rPr lang="en-US"/>
              <a:t>Department communications strategy</a:t>
            </a:r>
          </a:p>
        </p:txBody>
      </p:sp>
      <p:sp>
        <p:nvSpPr>
          <p:cNvPr id="4" name="Slide Number Placeholder 3">
            <a:extLst>
              <a:ext uri="{FF2B5EF4-FFF2-40B4-BE49-F238E27FC236}">
                <a16:creationId xmlns:a16="http://schemas.microsoft.com/office/drawing/2014/main" id="{CEF58C18-2993-9D4D-AF0F-7FE5D08072B1}"/>
              </a:ext>
            </a:extLst>
          </p:cNvPr>
          <p:cNvSpPr>
            <a:spLocks noGrp="1"/>
          </p:cNvSpPr>
          <p:nvPr>
            <p:ph type="sldNum" idx="11"/>
          </p:nvPr>
        </p:nvSpPr>
        <p:spPr/>
        <p:txBody>
          <a:bodyPr/>
          <a:lstStyle/>
          <a:p>
            <a:pPr marL="0" lvl="0" indent="0" algn="l"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152929228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Content A">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92880" y="1844675"/>
            <a:ext cx="11504299" cy="42365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5"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92882" y="1245630"/>
            <a:ext cx="11503535" cy="419659"/>
          </a:xfrm>
          <a:prstGeom prst="rect">
            <a:avLst/>
          </a:prstGeom>
        </p:spPr>
        <p:txBody>
          <a:bodyPr wrap="square" lIns="0">
            <a:noAutofit/>
          </a:bodyPr>
          <a:lstStyle>
            <a:lvl1pPr marL="0" indent="0">
              <a:buNone/>
              <a:defRPr sz="1800" b="0" i="0">
                <a:solidFill>
                  <a:schemeClr val="accent5"/>
                </a:solidFill>
                <a:latin typeface="Montserrat SemiBold" pitchFamily="2" charset="77"/>
              </a:defRPr>
            </a:lvl1pPr>
            <a:lvl2pPr marL="0" indent="0">
              <a:buNone/>
              <a:defRPr/>
            </a:lvl2pPr>
          </a:lstStyle>
          <a:p>
            <a:pPr lvl="0"/>
            <a:r>
              <a:rPr lang="en-US"/>
              <a:t>Subtitle goes here</a:t>
            </a:r>
          </a:p>
        </p:txBody>
      </p:sp>
      <p:sp>
        <p:nvSpPr>
          <p:cNvPr id="9" name="Title Placeholder 1"/>
          <p:cNvSpPr>
            <a:spLocks noGrp="1"/>
          </p:cNvSpPr>
          <p:nvPr>
            <p:ph type="title"/>
          </p:nvPr>
        </p:nvSpPr>
        <p:spPr>
          <a:xfrm>
            <a:off x="389468" y="747159"/>
            <a:ext cx="11497401" cy="498470"/>
          </a:xfrm>
          <a:prstGeom prst="rect">
            <a:avLst/>
          </a:prstGeom>
        </p:spPr>
        <p:txBody>
          <a:bodyPr vert="horz" wrap="square" lIns="0" tIns="0" rIns="0" bIns="0" rtlCol="0" anchor="ctr">
            <a:noAutofit/>
          </a:bodyPr>
          <a:lstStyle/>
          <a:p>
            <a:r>
              <a:rPr lang="en-US"/>
              <a:t>Click to edit Master title style</a:t>
            </a:r>
          </a:p>
        </p:txBody>
      </p:sp>
      <p:sp>
        <p:nvSpPr>
          <p:cNvPr id="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89533" y="6258127"/>
            <a:ext cx="407672" cy="365125"/>
          </a:xfrm>
          <a:prstGeom prst="rect">
            <a:avLst/>
          </a:prstGeom>
        </p:spPr>
        <p:txBody>
          <a:bodyPr vert="horz" lIns="0" tIns="0" rIns="0" bIns="0" rtlCol="0" anchor="b" anchorCtr="0"/>
          <a:lstStyle>
            <a:lvl1pPr algn="l">
              <a:defRPr sz="800" b="0" i="0">
                <a:solidFill>
                  <a:schemeClr val="tx2"/>
                </a:solidFill>
                <a:latin typeface="+mn-lt"/>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3923883325"/>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tudents laughing together&#10;">
            <a:extLst>
              <a:ext uri="{FF2B5EF4-FFF2-40B4-BE49-F238E27FC236}">
                <a16:creationId xmlns:a16="http://schemas.microsoft.com/office/drawing/2014/main" id="{003C764F-E1E8-4742-B073-1F328976771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41899" y="1019624"/>
            <a:ext cx="6750100" cy="4991482"/>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64997" y="4048755"/>
            <a:ext cx="4636035" cy="1242336"/>
          </a:xfrm>
          <a:prstGeom prst="rect">
            <a:avLst/>
          </a:prstGeom>
        </p:spPr>
        <p:txBody>
          <a:bodyPr wrap="square" lIns="0">
            <a:noAutofit/>
          </a:bodyPr>
          <a:lstStyle>
            <a:lvl1pPr marL="0" indent="0">
              <a:buNone/>
              <a:defRPr sz="1800" b="0" i="0">
                <a:solidFill>
                  <a:schemeClr val="bg1"/>
                </a:solidFill>
                <a:latin typeface="Montserrat SemiBold" pitchFamily="2" charset="77"/>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65001" y="2823581"/>
            <a:ext cx="4636033"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337061"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3" y="365498"/>
            <a:ext cx="1853071" cy="138499"/>
          </a:xfrm>
          <a:prstGeom prst="rect">
            <a:avLst/>
          </a:prstGeom>
          <a:noFill/>
        </p:spPr>
        <p:txBody>
          <a:bodyPr wrap="none" lIns="0" tIns="0" rIns="0" bIns="0" rtlCol="0">
            <a:spAutoFit/>
          </a:bodyPr>
          <a:lstStyle/>
          <a:p>
            <a:r>
              <a:rPr lang="en-AU" sz="900" b="1" i="0">
                <a:solidFill>
                  <a:schemeClr val="bg1"/>
                </a:solidFill>
                <a:latin typeface="Montserrat SemiBold" pitchFamily="2" charset="77"/>
              </a:rPr>
              <a:t>NSW Department of Education</a:t>
            </a:r>
          </a:p>
        </p:txBody>
      </p:sp>
      <p:pic>
        <p:nvPicPr>
          <p:cNvPr id="10" name="Picture 9"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4998" y="5912575"/>
            <a:ext cx="887844" cy="720000"/>
          </a:xfrm>
          <a:prstGeom prst="rect">
            <a:avLst/>
          </a:prstGeom>
        </p:spPr>
      </p:pic>
      <p:sp>
        <p:nvSpPr>
          <p:cNvPr id="4" name="TextBox 3">
            <a:extLst>
              <a:ext uri="{FF2B5EF4-FFF2-40B4-BE49-F238E27FC236}">
                <a16:creationId xmlns:a16="http://schemas.microsoft.com/office/drawing/2014/main" id="{59B9EF07-244D-5B40-AF47-F375070E50B3}"/>
              </a:ext>
            </a:extLst>
          </p:cNvPr>
          <p:cNvSpPr txBox="1"/>
          <p:nvPr userDrawn="1"/>
        </p:nvSpPr>
        <p:spPr>
          <a:xfrm>
            <a:off x="3866292" y="897924"/>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2204341837"/>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Column Content A">
  <p:cSld name="1 Column Content A">
    <p:bg>
      <p:bgPr>
        <a:solidFill>
          <a:schemeClr val="lt1"/>
        </a:solidFill>
        <a:effectLst/>
      </p:bgPr>
    </p:bg>
    <p:spTree>
      <p:nvGrpSpPr>
        <p:cNvPr id="1" name="Shape 35"/>
        <p:cNvGrpSpPr/>
        <p:nvPr/>
      </p:nvGrpSpPr>
      <p:grpSpPr>
        <a:xfrm>
          <a:off x="0" y="0"/>
          <a:ext cx="0" cy="0"/>
          <a:chOff x="0" y="0"/>
          <a:chExt cx="0" cy="0"/>
        </a:xfrm>
      </p:grpSpPr>
      <p:sp>
        <p:nvSpPr>
          <p:cNvPr id="36" name="Google Shape;36;p50"/>
          <p:cNvSpPr txBox="1">
            <a:spLocks noGrp="1"/>
          </p:cNvSpPr>
          <p:nvPr>
            <p:ph type="body" idx="1"/>
          </p:nvPr>
        </p:nvSpPr>
        <p:spPr>
          <a:xfrm>
            <a:off x="392880" y="1844675"/>
            <a:ext cx="11504299" cy="4236529"/>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1800"/>
              <a:buNone/>
              <a:defRPr/>
            </a:lvl1pPr>
            <a:lvl2pPr marL="914400" lvl="1" indent="-342900" algn="l">
              <a:lnSpc>
                <a:spcPct val="120000"/>
              </a:lnSpc>
              <a:spcBef>
                <a:spcPts val="600"/>
              </a:spcBef>
              <a:spcAft>
                <a:spcPts val="0"/>
              </a:spcAft>
              <a:buClr>
                <a:schemeClr val="dk1"/>
              </a:buClr>
              <a:buSzPts val="1800"/>
              <a:buChar char="•"/>
              <a:defRPr/>
            </a:lvl2pPr>
            <a:lvl3pPr marL="1371600" lvl="2" indent="-342900" algn="l">
              <a:lnSpc>
                <a:spcPct val="120000"/>
              </a:lnSpc>
              <a:spcBef>
                <a:spcPts val="600"/>
              </a:spcBef>
              <a:spcAft>
                <a:spcPts val="0"/>
              </a:spcAft>
              <a:buClr>
                <a:schemeClr val="dk1"/>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50"/>
          <p:cNvSpPr txBox="1">
            <a:spLocks noGrp="1"/>
          </p:cNvSpPr>
          <p:nvPr>
            <p:ph type="body" idx="2"/>
          </p:nvPr>
        </p:nvSpPr>
        <p:spPr>
          <a:xfrm>
            <a:off x="392882" y="1245630"/>
            <a:ext cx="11503535" cy="419659"/>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accent5"/>
              </a:buClr>
              <a:buSzPts val="1800"/>
              <a:buNone/>
              <a:defRPr sz="1800" b="0" i="0">
                <a:solidFill>
                  <a:schemeClr val="accent5"/>
                </a:solidFill>
                <a:latin typeface="Montserrat SemiBold"/>
                <a:ea typeface="Montserrat SemiBold"/>
                <a:cs typeface="Montserrat SemiBold"/>
                <a:sym typeface="Montserrat SemiBold"/>
              </a:defRPr>
            </a:lvl1pPr>
            <a:lvl2pPr marL="914400" lvl="1" indent="-228600" algn="l">
              <a:lnSpc>
                <a:spcPct val="120000"/>
              </a:lnSpc>
              <a:spcBef>
                <a:spcPts val="600"/>
              </a:spcBef>
              <a:spcAft>
                <a:spcPts val="0"/>
              </a:spcAft>
              <a:buClr>
                <a:schemeClr val="dk1"/>
              </a:buClr>
              <a:buSzPts val="1400"/>
              <a:buNone/>
              <a:defRPr/>
            </a:lvl2pPr>
            <a:lvl3pPr marL="1371600" lvl="2" indent="-342900" algn="l">
              <a:lnSpc>
                <a:spcPct val="120000"/>
              </a:lnSpc>
              <a:spcBef>
                <a:spcPts val="600"/>
              </a:spcBef>
              <a:spcAft>
                <a:spcPts val="0"/>
              </a:spcAft>
              <a:buClr>
                <a:schemeClr val="dk1"/>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50"/>
          <p:cNvSpPr txBox="1">
            <a:spLocks noGrp="1"/>
          </p:cNvSpPr>
          <p:nvPr>
            <p:ph type="title"/>
          </p:nvPr>
        </p:nvSpPr>
        <p:spPr>
          <a:xfrm>
            <a:off x="389468" y="747159"/>
            <a:ext cx="11497401" cy="49847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0"/>
          <p:cNvSpPr txBox="1">
            <a:spLocks noGrp="1"/>
          </p:cNvSpPr>
          <p:nvPr>
            <p:ph type="ftr" idx="11"/>
          </p:nvPr>
        </p:nvSpPr>
        <p:spPr>
          <a:xfrm>
            <a:off x="389533" y="6258127"/>
            <a:ext cx="407672"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sz="800" b="0" i="0">
                <a:solidFill>
                  <a:schemeClr val="dk2"/>
                </a:solidFill>
                <a:latin typeface="Montserrat Medium"/>
                <a:ea typeface="Montserrat Medium"/>
                <a:cs typeface="Montserrat Medium"/>
                <a:sym typeface="Montserrat Medium"/>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lumn Content">
  <p:cSld name="Column Content">
    <p:bg>
      <p:bgPr>
        <a:solidFill>
          <a:schemeClr val="lt1"/>
        </a:solidFill>
        <a:effectLst/>
      </p:bgPr>
    </p:bg>
    <p:spTree>
      <p:nvGrpSpPr>
        <p:cNvPr id="1" name="Shape 40"/>
        <p:cNvGrpSpPr/>
        <p:nvPr/>
      </p:nvGrpSpPr>
      <p:grpSpPr>
        <a:xfrm>
          <a:off x="0" y="0"/>
          <a:ext cx="0" cy="0"/>
          <a:chOff x="0" y="0"/>
          <a:chExt cx="0" cy="0"/>
        </a:xfrm>
      </p:grpSpPr>
      <p:sp>
        <p:nvSpPr>
          <p:cNvPr id="41" name="Google Shape;41;p51"/>
          <p:cNvSpPr txBox="1">
            <a:spLocks noGrp="1"/>
          </p:cNvSpPr>
          <p:nvPr>
            <p:ph type="ftr" idx="11"/>
          </p:nvPr>
        </p:nvSpPr>
        <p:spPr>
          <a:xfrm>
            <a:off x="316228" y="6188899"/>
            <a:ext cx="3343275"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sz="1200" b="0" i="0">
                <a:solidFill>
                  <a:schemeClr val="dk2"/>
                </a:solidFill>
                <a:latin typeface="Montserrat Light"/>
                <a:ea typeface="Montserrat Light"/>
                <a:cs typeface="Montserrat Light"/>
                <a:sym typeface="Montserrat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1"/>
          <p:cNvSpPr txBox="1">
            <a:spLocks noGrp="1"/>
          </p:cNvSpPr>
          <p:nvPr>
            <p:ph type="title"/>
          </p:nvPr>
        </p:nvSpPr>
        <p:spPr>
          <a:xfrm>
            <a:off x="316228" y="668773"/>
            <a:ext cx="11483026" cy="49847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2"/>
              </a:buClr>
              <a:buSzPts val="3600"/>
              <a:buFont typeface="Montserrat"/>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1"/>
          <p:cNvSpPr txBox="1">
            <a:spLocks noGrp="1"/>
          </p:cNvSpPr>
          <p:nvPr>
            <p:ph type="body" idx="1"/>
          </p:nvPr>
        </p:nvSpPr>
        <p:spPr>
          <a:xfrm>
            <a:off x="316227" y="1881187"/>
            <a:ext cx="11476380" cy="4030633"/>
          </a:xfrm>
          <a:prstGeom prst="rect">
            <a:avLst/>
          </a:prstGeom>
          <a:noFill/>
          <a:ln>
            <a:noFill/>
          </a:ln>
        </p:spPr>
        <p:txBody>
          <a:bodyPr spcFirstLastPara="1" wrap="square" lIns="0" tIns="0" rIns="0" bIns="0" anchor="t" anchorCtr="0">
            <a:noAutofit/>
          </a:bodyPr>
          <a:lstStyle>
            <a:lvl1pPr marL="457200" marR="0" lvl="0" indent="-228600" algn="l">
              <a:lnSpc>
                <a:spcPct val="120000"/>
              </a:lnSpc>
              <a:spcBef>
                <a:spcPts val="0"/>
              </a:spcBef>
              <a:spcAft>
                <a:spcPts val="0"/>
              </a:spcAft>
              <a:buClr>
                <a:schemeClr val="dk2"/>
              </a:buClr>
              <a:buSzPts val="1400"/>
              <a:buFont typeface="Arial"/>
              <a:buNone/>
              <a:defRPr>
                <a:solidFill>
                  <a:schemeClr val="dk2"/>
                </a:solidFill>
              </a:defRPr>
            </a:lvl1pPr>
            <a:lvl2pPr marL="914400" marR="0" lvl="1" indent="-317500" algn="l">
              <a:lnSpc>
                <a:spcPct val="120000"/>
              </a:lnSpc>
              <a:spcBef>
                <a:spcPts val="800"/>
              </a:spcBef>
              <a:spcAft>
                <a:spcPts val="0"/>
              </a:spcAft>
              <a:buClr>
                <a:schemeClr val="dk2"/>
              </a:buClr>
              <a:buSzPts val="1400"/>
              <a:buFont typeface="Arial"/>
              <a:buChar char="•"/>
              <a:defRPr>
                <a:solidFill>
                  <a:schemeClr val="dk2"/>
                </a:solidFill>
              </a:defRPr>
            </a:lvl2pPr>
            <a:lvl3pPr marL="1371600" marR="0" lvl="2" indent="-304800" algn="l">
              <a:lnSpc>
                <a:spcPct val="120000"/>
              </a:lnSpc>
              <a:spcBef>
                <a:spcPts val="800"/>
              </a:spcBef>
              <a:spcAft>
                <a:spcPts val="0"/>
              </a:spcAft>
              <a:buClr>
                <a:schemeClr val="dk2"/>
              </a:buClr>
              <a:buSzPts val="1200"/>
              <a:buFont typeface="Arial"/>
              <a:buChar char="⎼"/>
              <a:defRPr>
                <a:solidFill>
                  <a:schemeClr val="dk2"/>
                </a:solidFill>
              </a:defRPr>
            </a:lvl3pPr>
            <a:lvl4pPr marL="1828800" marR="0" lvl="3" indent="-304800" algn="l">
              <a:lnSpc>
                <a:spcPct val="120000"/>
              </a:lnSpc>
              <a:spcBef>
                <a:spcPts val="800"/>
              </a:spcBef>
              <a:spcAft>
                <a:spcPts val="0"/>
              </a:spcAft>
              <a:buClr>
                <a:schemeClr val="dk2"/>
              </a:buClr>
              <a:buSzPts val="1200"/>
              <a:buFont typeface="NTR"/>
              <a:buChar char="»"/>
              <a:defRPr>
                <a:solidFill>
                  <a:schemeClr val="dk2"/>
                </a:solidFill>
              </a:defRPr>
            </a:lvl4pPr>
            <a:lvl5pPr marL="2286000" lvl="4" indent="-276225" algn="l">
              <a:lnSpc>
                <a:spcPct val="100000"/>
              </a:lnSpc>
              <a:spcBef>
                <a:spcPts val="800"/>
              </a:spcBef>
              <a:spcAft>
                <a:spcPts val="0"/>
              </a:spcAft>
              <a:buClr>
                <a:schemeClr val="dk2"/>
              </a:buClr>
              <a:buSzPts val="750"/>
              <a:buChar char="•"/>
              <a:defRPr>
                <a:solidFill>
                  <a:schemeClr val="dk2"/>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grpSp>
        <p:nvGrpSpPr>
          <p:cNvPr id="44" name="Google Shape;44;p51"/>
          <p:cNvGrpSpPr/>
          <p:nvPr/>
        </p:nvGrpSpPr>
        <p:grpSpPr>
          <a:xfrm>
            <a:off x="337062" y="365496"/>
            <a:ext cx="2576121" cy="184666"/>
            <a:chOff x="446350" y="402893"/>
            <a:chExt cx="2780477" cy="203560"/>
          </a:xfrm>
        </p:grpSpPr>
        <p:cxnSp>
          <p:nvCxnSpPr>
            <p:cNvPr id="45" name="Google Shape;45;p51"/>
            <p:cNvCxnSpPr/>
            <p:nvPr/>
          </p:nvCxnSpPr>
          <p:spPr>
            <a:xfrm>
              <a:off x="446350" y="428178"/>
              <a:ext cx="0" cy="119050"/>
            </a:xfrm>
            <a:prstGeom prst="straightConnector1">
              <a:avLst/>
            </a:prstGeom>
            <a:noFill/>
            <a:ln w="31750" cap="flat" cmpd="sng">
              <a:solidFill>
                <a:schemeClr val="accent5"/>
              </a:solidFill>
              <a:prstDash val="solid"/>
              <a:miter lim="800000"/>
              <a:headEnd type="none" w="sm" len="sm"/>
              <a:tailEnd type="none" w="sm" len="sm"/>
            </a:ln>
          </p:spPr>
        </p:cxnSp>
        <p:sp>
          <p:nvSpPr>
            <p:cNvPr id="46" name="Google Shape;46;p51"/>
            <p:cNvSpPr txBox="1"/>
            <p:nvPr/>
          </p:nvSpPr>
          <p:spPr>
            <a:xfrm>
              <a:off x="524310" y="402893"/>
              <a:ext cx="2702517" cy="20356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AU" sz="1200" b="1" i="0">
                  <a:solidFill>
                    <a:schemeClr val="dk2"/>
                  </a:solidFill>
                  <a:latin typeface="Montserrat SemiBold"/>
                  <a:ea typeface="Montserrat SemiBold"/>
                  <a:cs typeface="Montserrat SemiBold"/>
                  <a:sym typeface="Montserrat SemiBold"/>
                </a:rPr>
                <a:t>NSW Department of Education</a:t>
              </a:r>
              <a:endParaRPr/>
            </a:p>
          </p:txBody>
        </p:sp>
      </p:grpSp>
      <p:grpSp>
        <p:nvGrpSpPr>
          <p:cNvPr id="47" name="Google Shape;47;p51"/>
          <p:cNvGrpSpPr/>
          <p:nvPr/>
        </p:nvGrpSpPr>
        <p:grpSpPr>
          <a:xfrm>
            <a:off x="10702893" y="-578855"/>
            <a:ext cx="1041395" cy="1021289"/>
            <a:chOff x="2737" y="1746"/>
            <a:chExt cx="1266" cy="1268"/>
          </a:xfrm>
        </p:grpSpPr>
        <p:sp>
          <p:nvSpPr>
            <p:cNvPr id="48" name="Google Shape;48;p51"/>
            <p:cNvSpPr/>
            <p:nvPr/>
          </p:nvSpPr>
          <p:spPr>
            <a:xfrm>
              <a:off x="3434" y="1746"/>
              <a:ext cx="2" cy="0"/>
            </a:xfrm>
            <a:custGeom>
              <a:avLst/>
              <a:gdLst/>
              <a:ahLst/>
              <a:cxnLst/>
              <a:rect l="l" t="t" r="r" b="b"/>
              <a:pathLst>
                <a:path w="1" h="120000" extrusionOk="0">
                  <a:moveTo>
                    <a:pt x="0" y="0"/>
                  </a:moveTo>
                  <a:cubicBezTo>
                    <a:pt x="1" y="0"/>
                    <a:pt x="1" y="0"/>
                    <a:pt x="1" y="0"/>
                  </a:cubicBezTo>
                  <a:cubicBezTo>
                    <a:pt x="1" y="0"/>
                    <a:pt x="0" y="0"/>
                    <a:pt x="0" y="0"/>
                  </a:cubicBezTo>
                  <a:close/>
                </a:path>
              </a:pathLst>
            </a:custGeom>
            <a:solidFill>
              <a:srgbClr val="D425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ontserrat Medium"/>
                <a:ea typeface="Montserrat Medium"/>
                <a:cs typeface="Montserrat Medium"/>
                <a:sym typeface="Montserrat Medium"/>
              </a:endParaRPr>
            </a:p>
          </p:txBody>
        </p:sp>
        <p:sp>
          <p:nvSpPr>
            <p:cNvPr id="49" name="Google Shape;49;p51"/>
            <p:cNvSpPr/>
            <p:nvPr/>
          </p:nvSpPr>
          <p:spPr>
            <a:xfrm>
              <a:off x="2737" y="1746"/>
              <a:ext cx="1266" cy="1268"/>
            </a:xfrm>
            <a:custGeom>
              <a:avLst/>
              <a:gdLst/>
              <a:ahLst/>
              <a:cxnLst/>
              <a:rect l="l" t="t" r="r" b="b"/>
              <a:pathLst>
                <a:path w="534" h="536" extrusionOk="0">
                  <a:moveTo>
                    <a:pt x="531" y="268"/>
                  </a:moveTo>
                  <a:cubicBezTo>
                    <a:pt x="530" y="268"/>
                    <a:pt x="530" y="269"/>
                    <a:pt x="530" y="269"/>
                  </a:cubicBezTo>
                  <a:cubicBezTo>
                    <a:pt x="530" y="269"/>
                    <a:pt x="530" y="268"/>
                    <a:pt x="530" y="268"/>
                  </a:cubicBezTo>
                  <a:cubicBezTo>
                    <a:pt x="530" y="241"/>
                    <a:pt x="526" y="215"/>
                    <a:pt x="518" y="190"/>
                  </a:cubicBezTo>
                  <a:cubicBezTo>
                    <a:pt x="518" y="190"/>
                    <a:pt x="518" y="190"/>
                    <a:pt x="518" y="190"/>
                  </a:cubicBezTo>
                  <a:cubicBezTo>
                    <a:pt x="517" y="188"/>
                    <a:pt x="517" y="186"/>
                    <a:pt x="516" y="184"/>
                  </a:cubicBezTo>
                  <a:cubicBezTo>
                    <a:pt x="516" y="182"/>
                    <a:pt x="515" y="179"/>
                    <a:pt x="515" y="177"/>
                  </a:cubicBezTo>
                  <a:cubicBezTo>
                    <a:pt x="514" y="175"/>
                    <a:pt x="513" y="173"/>
                    <a:pt x="513" y="171"/>
                  </a:cubicBezTo>
                  <a:cubicBezTo>
                    <a:pt x="512" y="169"/>
                    <a:pt x="512" y="168"/>
                    <a:pt x="511" y="166"/>
                  </a:cubicBezTo>
                  <a:cubicBezTo>
                    <a:pt x="511" y="165"/>
                    <a:pt x="510" y="163"/>
                    <a:pt x="510" y="163"/>
                  </a:cubicBezTo>
                  <a:cubicBezTo>
                    <a:pt x="509" y="161"/>
                    <a:pt x="509" y="159"/>
                    <a:pt x="508" y="157"/>
                  </a:cubicBezTo>
                  <a:cubicBezTo>
                    <a:pt x="507" y="155"/>
                    <a:pt x="506" y="154"/>
                    <a:pt x="505" y="152"/>
                  </a:cubicBezTo>
                  <a:cubicBezTo>
                    <a:pt x="504" y="150"/>
                    <a:pt x="503" y="148"/>
                    <a:pt x="502" y="146"/>
                  </a:cubicBezTo>
                  <a:cubicBezTo>
                    <a:pt x="501" y="145"/>
                    <a:pt x="501" y="144"/>
                    <a:pt x="500" y="143"/>
                  </a:cubicBezTo>
                  <a:cubicBezTo>
                    <a:pt x="500" y="142"/>
                    <a:pt x="499" y="141"/>
                    <a:pt x="499" y="140"/>
                  </a:cubicBezTo>
                  <a:cubicBezTo>
                    <a:pt x="492" y="127"/>
                    <a:pt x="496" y="133"/>
                    <a:pt x="493" y="127"/>
                  </a:cubicBezTo>
                  <a:cubicBezTo>
                    <a:pt x="488" y="119"/>
                    <a:pt x="493" y="129"/>
                    <a:pt x="491" y="126"/>
                  </a:cubicBezTo>
                  <a:cubicBezTo>
                    <a:pt x="489" y="121"/>
                    <a:pt x="489" y="121"/>
                    <a:pt x="489" y="121"/>
                  </a:cubicBezTo>
                  <a:cubicBezTo>
                    <a:pt x="488" y="119"/>
                    <a:pt x="487" y="118"/>
                    <a:pt x="486" y="116"/>
                  </a:cubicBezTo>
                  <a:cubicBezTo>
                    <a:pt x="490" y="121"/>
                    <a:pt x="488" y="118"/>
                    <a:pt x="488" y="117"/>
                  </a:cubicBezTo>
                  <a:cubicBezTo>
                    <a:pt x="486" y="115"/>
                    <a:pt x="485" y="113"/>
                    <a:pt x="483" y="111"/>
                  </a:cubicBezTo>
                  <a:cubicBezTo>
                    <a:pt x="483" y="109"/>
                    <a:pt x="482" y="108"/>
                    <a:pt x="481" y="107"/>
                  </a:cubicBezTo>
                  <a:cubicBezTo>
                    <a:pt x="480" y="106"/>
                    <a:pt x="479" y="105"/>
                    <a:pt x="479" y="104"/>
                  </a:cubicBezTo>
                  <a:cubicBezTo>
                    <a:pt x="477" y="102"/>
                    <a:pt x="476" y="100"/>
                    <a:pt x="474" y="98"/>
                  </a:cubicBezTo>
                  <a:cubicBezTo>
                    <a:pt x="473" y="97"/>
                    <a:pt x="472" y="96"/>
                    <a:pt x="471" y="96"/>
                  </a:cubicBezTo>
                  <a:cubicBezTo>
                    <a:pt x="469" y="93"/>
                    <a:pt x="468" y="91"/>
                    <a:pt x="467" y="90"/>
                  </a:cubicBezTo>
                  <a:cubicBezTo>
                    <a:pt x="465" y="88"/>
                    <a:pt x="465" y="87"/>
                    <a:pt x="464" y="86"/>
                  </a:cubicBezTo>
                  <a:cubicBezTo>
                    <a:pt x="463" y="84"/>
                    <a:pt x="462" y="83"/>
                    <a:pt x="460" y="81"/>
                  </a:cubicBezTo>
                  <a:cubicBezTo>
                    <a:pt x="461" y="83"/>
                    <a:pt x="463" y="86"/>
                    <a:pt x="463" y="86"/>
                  </a:cubicBezTo>
                  <a:cubicBezTo>
                    <a:pt x="460" y="82"/>
                    <a:pt x="461" y="84"/>
                    <a:pt x="463" y="86"/>
                  </a:cubicBezTo>
                  <a:cubicBezTo>
                    <a:pt x="462" y="85"/>
                    <a:pt x="461" y="84"/>
                    <a:pt x="460" y="83"/>
                  </a:cubicBezTo>
                  <a:cubicBezTo>
                    <a:pt x="459" y="82"/>
                    <a:pt x="457" y="80"/>
                    <a:pt x="456" y="79"/>
                  </a:cubicBezTo>
                  <a:cubicBezTo>
                    <a:pt x="455" y="77"/>
                    <a:pt x="453" y="76"/>
                    <a:pt x="451" y="74"/>
                  </a:cubicBezTo>
                  <a:cubicBezTo>
                    <a:pt x="450" y="72"/>
                    <a:pt x="448" y="70"/>
                    <a:pt x="446" y="69"/>
                  </a:cubicBezTo>
                  <a:cubicBezTo>
                    <a:pt x="445" y="67"/>
                    <a:pt x="443" y="66"/>
                    <a:pt x="442" y="64"/>
                  </a:cubicBezTo>
                  <a:cubicBezTo>
                    <a:pt x="441" y="63"/>
                    <a:pt x="440" y="63"/>
                    <a:pt x="439" y="62"/>
                  </a:cubicBezTo>
                  <a:cubicBezTo>
                    <a:pt x="439" y="61"/>
                    <a:pt x="438" y="61"/>
                    <a:pt x="437" y="60"/>
                  </a:cubicBezTo>
                  <a:cubicBezTo>
                    <a:pt x="435" y="58"/>
                    <a:pt x="433" y="57"/>
                    <a:pt x="432" y="57"/>
                  </a:cubicBezTo>
                  <a:cubicBezTo>
                    <a:pt x="432" y="57"/>
                    <a:pt x="432" y="57"/>
                    <a:pt x="432" y="57"/>
                  </a:cubicBezTo>
                  <a:cubicBezTo>
                    <a:pt x="430" y="56"/>
                    <a:pt x="432" y="59"/>
                    <a:pt x="427" y="56"/>
                  </a:cubicBezTo>
                  <a:cubicBezTo>
                    <a:pt x="424" y="54"/>
                    <a:pt x="424" y="54"/>
                    <a:pt x="424" y="54"/>
                  </a:cubicBezTo>
                  <a:cubicBezTo>
                    <a:pt x="420" y="51"/>
                    <a:pt x="420" y="51"/>
                    <a:pt x="420" y="51"/>
                  </a:cubicBezTo>
                  <a:cubicBezTo>
                    <a:pt x="417" y="49"/>
                    <a:pt x="419" y="49"/>
                    <a:pt x="419" y="49"/>
                  </a:cubicBezTo>
                  <a:cubicBezTo>
                    <a:pt x="417" y="48"/>
                    <a:pt x="415" y="47"/>
                    <a:pt x="413" y="46"/>
                  </a:cubicBezTo>
                  <a:cubicBezTo>
                    <a:pt x="410" y="44"/>
                    <a:pt x="408" y="43"/>
                    <a:pt x="406" y="41"/>
                  </a:cubicBezTo>
                  <a:cubicBezTo>
                    <a:pt x="401" y="38"/>
                    <a:pt x="396" y="35"/>
                    <a:pt x="391" y="33"/>
                  </a:cubicBezTo>
                  <a:cubicBezTo>
                    <a:pt x="393" y="34"/>
                    <a:pt x="394" y="35"/>
                    <a:pt x="396" y="37"/>
                  </a:cubicBezTo>
                  <a:cubicBezTo>
                    <a:pt x="400" y="41"/>
                    <a:pt x="400" y="41"/>
                    <a:pt x="400" y="41"/>
                  </a:cubicBezTo>
                  <a:cubicBezTo>
                    <a:pt x="398" y="40"/>
                    <a:pt x="396" y="38"/>
                    <a:pt x="393" y="37"/>
                  </a:cubicBezTo>
                  <a:cubicBezTo>
                    <a:pt x="391" y="35"/>
                    <a:pt x="389" y="34"/>
                    <a:pt x="386" y="32"/>
                  </a:cubicBezTo>
                  <a:cubicBezTo>
                    <a:pt x="384" y="31"/>
                    <a:pt x="382" y="30"/>
                    <a:pt x="380" y="29"/>
                  </a:cubicBezTo>
                  <a:cubicBezTo>
                    <a:pt x="378" y="28"/>
                    <a:pt x="377" y="28"/>
                    <a:pt x="376" y="28"/>
                  </a:cubicBezTo>
                  <a:cubicBezTo>
                    <a:pt x="375" y="27"/>
                    <a:pt x="373" y="26"/>
                    <a:pt x="372" y="25"/>
                  </a:cubicBezTo>
                  <a:cubicBezTo>
                    <a:pt x="368" y="22"/>
                    <a:pt x="365" y="21"/>
                    <a:pt x="363" y="20"/>
                  </a:cubicBezTo>
                  <a:cubicBezTo>
                    <a:pt x="362" y="20"/>
                    <a:pt x="361" y="20"/>
                    <a:pt x="361" y="19"/>
                  </a:cubicBezTo>
                  <a:cubicBezTo>
                    <a:pt x="360" y="19"/>
                    <a:pt x="359" y="19"/>
                    <a:pt x="359" y="19"/>
                  </a:cubicBezTo>
                  <a:cubicBezTo>
                    <a:pt x="357" y="19"/>
                    <a:pt x="357" y="19"/>
                    <a:pt x="353" y="18"/>
                  </a:cubicBezTo>
                  <a:cubicBezTo>
                    <a:pt x="349" y="16"/>
                    <a:pt x="349" y="16"/>
                    <a:pt x="349" y="16"/>
                  </a:cubicBezTo>
                  <a:cubicBezTo>
                    <a:pt x="348" y="15"/>
                    <a:pt x="346" y="15"/>
                    <a:pt x="345" y="14"/>
                  </a:cubicBezTo>
                  <a:cubicBezTo>
                    <a:pt x="346" y="14"/>
                    <a:pt x="348" y="15"/>
                    <a:pt x="349" y="15"/>
                  </a:cubicBezTo>
                  <a:cubicBezTo>
                    <a:pt x="354" y="17"/>
                    <a:pt x="354" y="17"/>
                    <a:pt x="354" y="17"/>
                  </a:cubicBezTo>
                  <a:cubicBezTo>
                    <a:pt x="351" y="16"/>
                    <a:pt x="350" y="15"/>
                    <a:pt x="348" y="14"/>
                  </a:cubicBezTo>
                  <a:cubicBezTo>
                    <a:pt x="346" y="14"/>
                    <a:pt x="345" y="13"/>
                    <a:pt x="344" y="13"/>
                  </a:cubicBezTo>
                  <a:cubicBezTo>
                    <a:pt x="341" y="12"/>
                    <a:pt x="338" y="11"/>
                    <a:pt x="335" y="9"/>
                  </a:cubicBezTo>
                  <a:cubicBezTo>
                    <a:pt x="335" y="9"/>
                    <a:pt x="335" y="9"/>
                    <a:pt x="335" y="9"/>
                  </a:cubicBezTo>
                  <a:cubicBezTo>
                    <a:pt x="335" y="10"/>
                    <a:pt x="336" y="10"/>
                    <a:pt x="336" y="10"/>
                  </a:cubicBezTo>
                  <a:cubicBezTo>
                    <a:pt x="334" y="9"/>
                    <a:pt x="334" y="9"/>
                    <a:pt x="334" y="9"/>
                  </a:cubicBezTo>
                  <a:cubicBezTo>
                    <a:pt x="333" y="10"/>
                    <a:pt x="328" y="9"/>
                    <a:pt x="322" y="8"/>
                  </a:cubicBezTo>
                  <a:cubicBezTo>
                    <a:pt x="318" y="7"/>
                    <a:pt x="314" y="6"/>
                    <a:pt x="309" y="6"/>
                  </a:cubicBezTo>
                  <a:cubicBezTo>
                    <a:pt x="307" y="5"/>
                    <a:pt x="304" y="5"/>
                    <a:pt x="301" y="5"/>
                  </a:cubicBezTo>
                  <a:cubicBezTo>
                    <a:pt x="300" y="4"/>
                    <a:pt x="298" y="4"/>
                    <a:pt x="297" y="4"/>
                  </a:cubicBezTo>
                  <a:cubicBezTo>
                    <a:pt x="295" y="3"/>
                    <a:pt x="294" y="3"/>
                    <a:pt x="292" y="3"/>
                  </a:cubicBezTo>
                  <a:cubicBezTo>
                    <a:pt x="288" y="4"/>
                    <a:pt x="288" y="4"/>
                    <a:pt x="288" y="4"/>
                  </a:cubicBezTo>
                  <a:cubicBezTo>
                    <a:pt x="286" y="4"/>
                    <a:pt x="285" y="3"/>
                    <a:pt x="283" y="3"/>
                  </a:cubicBezTo>
                  <a:cubicBezTo>
                    <a:pt x="277" y="3"/>
                    <a:pt x="277" y="3"/>
                    <a:pt x="277" y="3"/>
                  </a:cubicBezTo>
                  <a:cubicBezTo>
                    <a:pt x="277" y="2"/>
                    <a:pt x="277" y="2"/>
                    <a:pt x="277" y="2"/>
                  </a:cubicBezTo>
                  <a:cubicBezTo>
                    <a:pt x="283" y="2"/>
                    <a:pt x="290" y="2"/>
                    <a:pt x="298" y="3"/>
                  </a:cubicBezTo>
                  <a:cubicBezTo>
                    <a:pt x="302" y="3"/>
                    <a:pt x="307" y="4"/>
                    <a:pt x="311" y="4"/>
                  </a:cubicBezTo>
                  <a:cubicBezTo>
                    <a:pt x="315" y="5"/>
                    <a:pt x="318" y="6"/>
                    <a:pt x="322" y="6"/>
                  </a:cubicBezTo>
                  <a:cubicBezTo>
                    <a:pt x="322" y="6"/>
                    <a:pt x="322" y="6"/>
                    <a:pt x="322" y="6"/>
                  </a:cubicBezTo>
                  <a:cubicBezTo>
                    <a:pt x="318" y="5"/>
                    <a:pt x="314" y="4"/>
                    <a:pt x="310" y="4"/>
                  </a:cubicBezTo>
                  <a:cubicBezTo>
                    <a:pt x="306" y="3"/>
                    <a:pt x="302" y="3"/>
                    <a:pt x="299" y="3"/>
                  </a:cubicBezTo>
                  <a:cubicBezTo>
                    <a:pt x="299" y="3"/>
                    <a:pt x="298" y="2"/>
                    <a:pt x="297" y="2"/>
                  </a:cubicBezTo>
                  <a:cubicBezTo>
                    <a:pt x="296" y="2"/>
                    <a:pt x="295" y="2"/>
                    <a:pt x="294" y="1"/>
                  </a:cubicBezTo>
                  <a:cubicBezTo>
                    <a:pt x="293" y="1"/>
                    <a:pt x="293" y="1"/>
                    <a:pt x="294" y="0"/>
                  </a:cubicBezTo>
                  <a:cubicBezTo>
                    <a:pt x="290" y="1"/>
                    <a:pt x="290" y="1"/>
                    <a:pt x="290" y="1"/>
                  </a:cubicBezTo>
                  <a:cubicBezTo>
                    <a:pt x="283" y="0"/>
                    <a:pt x="278" y="0"/>
                    <a:pt x="274" y="0"/>
                  </a:cubicBezTo>
                  <a:cubicBezTo>
                    <a:pt x="269" y="0"/>
                    <a:pt x="266" y="0"/>
                    <a:pt x="262" y="0"/>
                  </a:cubicBezTo>
                  <a:cubicBezTo>
                    <a:pt x="261" y="0"/>
                    <a:pt x="259" y="0"/>
                    <a:pt x="257" y="0"/>
                  </a:cubicBezTo>
                  <a:cubicBezTo>
                    <a:pt x="255" y="0"/>
                    <a:pt x="253" y="0"/>
                    <a:pt x="251" y="0"/>
                  </a:cubicBezTo>
                  <a:cubicBezTo>
                    <a:pt x="248" y="1"/>
                    <a:pt x="246" y="1"/>
                    <a:pt x="243" y="1"/>
                  </a:cubicBezTo>
                  <a:cubicBezTo>
                    <a:pt x="240" y="1"/>
                    <a:pt x="237" y="1"/>
                    <a:pt x="234" y="2"/>
                  </a:cubicBezTo>
                  <a:cubicBezTo>
                    <a:pt x="236" y="2"/>
                    <a:pt x="236" y="2"/>
                    <a:pt x="236" y="2"/>
                  </a:cubicBezTo>
                  <a:cubicBezTo>
                    <a:pt x="233" y="2"/>
                    <a:pt x="231" y="3"/>
                    <a:pt x="228" y="3"/>
                  </a:cubicBezTo>
                  <a:cubicBezTo>
                    <a:pt x="226" y="3"/>
                    <a:pt x="224" y="4"/>
                    <a:pt x="223" y="3"/>
                  </a:cubicBezTo>
                  <a:cubicBezTo>
                    <a:pt x="206" y="6"/>
                    <a:pt x="189" y="11"/>
                    <a:pt x="178" y="13"/>
                  </a:cubicBezTo>
                  <a:cubicBezTo>
                    <a:pt x="177" y="14"/>
                    <a:pt x="177" y="15"/>
                    <a:pt x="176" y="15"/>
                  </a:cubicBezTo>
                  <a:cubicBezTo>
                    <a:pt x="173" y="16"/>
                    <a:pt x="167" y="17"/>
                    <a:pt x="166" y="19"/>
                  </a:cubicBezTo>
                  <a:cubicBezTo>
                    <a:pt x="164" y="20"/>
                    <a:pt x="161" y="21"/>
                    <a:pt x="159" y="23"/>
                  </a:cubicBezTo>
                  <a:cubicBezTo>
                    <a:pt x="157" y="24"/>
                    <a:pt x="155" y="25"/>
                    <a:pt x="153" y="26"/>
                  </a:cubicBezTo>
                  <a:cubicBezTo>
                    <a:pt x="151" y="27"/>
                    <a:pt x="149" y="28"/>
                    <a:pt x="147" y="29"/>
                  </a:cubicBezTo>
                  <a:cubicBezTo>
                    <a:pt x="147" y="29"/>
                    <a:pt x="147" y="29"/>
                    <a:pt x="147" y="29"/>
                  </a:cubicBezTo>
                  <a:cubicBezTo>
                    <a:pt x="146" y="29"/>
                    <a:pt x="146" y="29"/>
                    <a:pt x="146" y="29"/>
                  </a:cubicBezTo>
                  <a:cubicBezTo>
                    <a:pt x="146" y="29"/>
                    <a:pt x="146" y="29"/>
                    <a:pt x="146" y="29"/>
                  </a:cubicBezTo>
                  <a:cubicBezTo>
                    <a:pt x="141" y="31"/>
                    <a:pt x="141" y="32"/>
                    <a:pt x="141" y="32"/>
                  </a:cubicBezTo>
                  <a:cubicBezTo>
                    <a:pt x="141" y="32"/>
                    <a:pt x="140" y="33"/>
                    <a:pt x="135" y="35"/>
                  </a:cubicBezTo>
                  <a:cubicBezTo>
                    <a:pt x="133" y="36"/>
                    <a:pt x="132" y="37"/>
                    <a:pt x="131" y="38"/>
                  </a:cubicBezTo>
                  <a:cubicBezTo>
                    <a:pt x="130" y="39"/>
                    <a:pt x="129" y="41"/>
                    <a:pt x="126" y="42"/>
                  </a:cubicBezTo>
                  <a:cubicBezTo>
                    <a:pt x="120" y="44"/>
                    <a:pt x="120" y="44"/>
                    <a:pt x="120" y="44"/>
                  </a:cubicBezTo>
                  <a:cubicBezTo>
                    <a:pt x="115" y="47"/>
                    <a:pt x="112" y="49"/>
                    <a:pt x="109" y="52"/>
                  </a:cubicBezTo>
                  <a:cubicBezTo>
                    <a:pt x="108" y="53"/>
                    <a:pt x="106" y="55"/>
                    <a:pt x="104" y="56"/>
                  </a:cubicBezTo>
                  <a:cubicBezTo>
                    <a:pt x="103" y="57"/>
                    <a:pt x="102" y="58"/>
                    <a:pt x="101" y="59"/>
                  </a:cubicBezTo>
                  <a:cubicBezTo>
                    <a:pt x="100" y="60"/>
                    <a:pt x="99" y="60"/>
                    <a:pt x="99" y="61"/>
                  </a:cubicBezTo>
                  <a:cubicBezTo>
                    <a:pt x="98" y="61"/>
                    <a:pt x="97" y="62"/>
                    <a:pt x="96" y="63"/>
                  </a:cubicBezTo>
                  <a:cubicBezTo>
                    <a:pt x="90" y="67"/>
                    <a:pt x="86" y="69"/>
                    <a:pt x="89" y="65"/>
                  </a:cubicBezTo>
                  <a:cubicBezTo>
                    <a:pt x="87" y="68"/>
                    <a:pt x="87" y="68"/>
                    <a:pt x="86" y="69"/>
                  </a:cubicBezTo>
                  <a:cubicBezTo>
                    <a:pt x="85" y="70"/>
                    <a:pt x="84" y="71"/>
                    <a:pt x="81" y="75"/>
                  </a:cubicBezTo>
                  <a:cubicBezTo>
                    <a:pt x="80" y="75"/>
                    <a:pt x="80" y="74"/>
                    <a:pt x="81" y="73"/>
                  </a:cubicBezTo>
                  <a:cubicBezTo>
                    <a:pt x="80" y="74"/>
                    <a:pt x="79" y="75"/>
                    <a:pt x="78" y="76"/>
                  </a:cubicBezTo>
                  <a:cubicBezTo>
                    <a:pt x="77" y="76"/>
                    <a:pt x="77" y="77"/>
                    <a:pt x="77" y="77"/>
                  </a:cubicBezTo>
                  <a:cubicBezTo>
                    <a:pt x="76" y="78"/>
                    <a:pt x="76" y="79"/>
                    <a:pt x="73" y="81"/>
                  </a:cubicBezTo>
                  <a:cubicBezTo>
                    <a:pt x="73" y="83"/>
                    <a:pt x="73" y="86"/>
                    <a:pt x="72" y="88"/>
                  </a:cubicBezTo>
                  <a:cubicBezTo>
                    <a:pt x="74" y="86"/>
                    <a:pt x="74" y="86"/>
                    <a:pt x="74" y="86"/>
                  </a:cubicBezTo>
                  <a:cubicBezTo>
                    <a:pt x="73" y="87"/>
                    <a:pt x="72" y="88"/>
                    <a:pt x="72" y="88"/>
                  </a:cubicBezTo>
                  <a:cubicBezTo>
                    <a:pt x="71" y="89"/>
                    <a:pt x="71" y="90"/>
                    <a:pt x="70" y="90"/>
                  </a:cubicBezTo>
                  <a:cubicBezTo>
                    <a:pt x="69" y="92"/>
                    <a:pt x="68" y="93"/>
                    <a:pt x="67" y="95"/>
                  </a:cubicBezTo>
                  <a:cubicBezTo>
                    <a:pt x="66" y="96"/>
                    <a:pt x="65" y="97"/>
                    <a:pt x="63" y="99"/>
                  </a:cubicBezTo>
                  <a:cubicBezTo>
                    <a:pt x="62" y="100"/>
                    <a:pt x="61" y="102"/>
                    <a:pt x="60" y="103"/>
                  </a:cubicBezTo>
                  <a:cubicBezTo>
                    <a:pt x="59" y="103"/>
                    <a:pt x="59" y="103"/>
                    <a:pt x="59" y="103"/>
                  </a:cubicBezTo>
                  <a:cubicBezTo>
                    <a:pt x="57" y="106"/>
                    <a:pt x="57" y="106"/>
                    <a:pt x="57" y="106"/>
                  </a:cubicBezTo>
                  <a:cubicBezTo>
                    <a:pt x="56" y="107"/>
                    <a:pt x="55" y="108"/>
                    <a:pt x="54" y="109"/>
                  </a:cubicBezTo>
                  <a:cubicBezTo>
                    <a:pt x="53" y="109"/>
                    <a:pt x="53" y="109"/>
                    <a:pt x="53" y="109"/>
                  </a:cubicBezTo>
                  <a:cubicBezTo>
                    <a:pt x="51" y="113"/>
                    <a:pt x="49" y="116"/>
                    <a:pt x="47" y="119"/>
                  </a:cubicBezTo>
                  <a:cubicBezTo>
                    <a:pt x="48" y="118"/>
                    <a:pt x="48" y="118"/>
                    <a:pt x="48" y="118"/>
                  </a:cubicBezTo>
                  <a:cubicBezTo>
                    <a:pt x="47" y="119"/>
                    <a:pt x="46" y="122"/>
                    <a:pt x="44" y="125"/>
                  </a:cubicBezTo>
                  <a:cubicBezTo>
                    <a:pt x="43" y="126"/>
                    <a:pt x="42" y="128"/>
                    <a:pt x="41" y="129"/>
                  </a:cubicBezTo>
                  <a:cubicBezTo>
                    <a:pt x="40" y="130"/>
                    <a:pt x="39" y="132"/>
                    <a:pt x="39" y="133"/>
                  </a:cubicBezTo>
                  <a:cubicBezTo>
                    <a:pt x="38" y="132"/>
                    <a:pt x="38" y="132"/>
                    <a:pt x="38" y="132"/>
                  </a:cubicBezTo>
                  <a:cubicBezTo>
                    <a:pt x="30" y="145"/>
                    <a:pt x="26" y="156"/>
                    <a:pt x="20" y="173"/>
                  </a:cubicBezTo>
                  <a:cubicBezTo>
                    <a:pt x="20" y="170"/>
                    <a:pt x="20" y="170"/>
                    <a:pt x="20" y="170"/>
                  </a:cubicBezTo>
                  <a:cubicBezTo>
                    <a:pt x="18" y="173"/>
                    <a:pt x="18" y="173"/>
                    <a:pt x="19" y="174"/>
                  </a:cubicBezTo>
                  <a:cubicBezTo>
                    <a:pt x="19" y="175"/>
                    <a:pt x="19" y="175"/>
                    <a:pt x="17" y="179"/>
                  </a:cubicBezTo>
                  <a:cubicBezTo>
                    <a:pt x="16" y="179"/>
                    <a:pt x="16" y="179"/>
                    <a:pt x="16" y="179"/>
                  </a:cubicBezTo>
                  <a:cubicBezTo>
                    <a:pt x="16" y="182"/>
                    <a:pt x="15" y="184"/>
                    <a:pt x="14" y="185"/>
                  </a:cubicBezTo>
                  <a:cubicBezTo>
                    <a:pt x="14" y="186"/>
                    <a:pt x="14" y="187"/>
                    <a:pt x="13" y="188"/>
                  </a:cubicBezTo>
                  <a:cubicBezTo>
                    <a:pt x="13" y="188"/>
                    <a:pt x="12" y="189"/>
                    <a:pt x="12" y="190"/>
                  </a:cubicBezTo>
                  <a:cubicBezTo>
                    <a:pt x="14" y="189"/>
                    <a:pt x="14" y="189"/>
                    <a:pt x="14" y="189"/>
                  </a:cubicBezTo>
                  <a:cubicBezTo>
                    <a:pt x="11" y="196"/>
                    <a:pt x="11" y="196"/>
                    <a:pt x="11" y="196"/>
                  </a:cubicBezTo>
                  <a:cubicBezTo>
                    <a:pt x="10" y="198"/>
                    <a:pt x="10" y="200"/>
                    <a:pt x="9" y="201"/>
                  </a:cubicBezTo>
                  <a:cubicBezTo>
                    <a:pt x="9" y="201"/>
                    <a:pt x="9" y="202"/>
                    <a:pt x="8" y="202"/>
                  </a:cubicBezTo>
                  <a:cubicBezTo>
                    <a:pt x="8" y="202"/>
                    <a:pt x="8" y="200"/>
                    <a:pt x="8" y="200"/>
                  </a:cubicBezTo>
                  <a:cubicBezTo>
                    <a:pt x="7" y="202"/>
                    <a:pt x="7" y="204"/>
                    <a:pt x="7" y="206"/>
                  </a:cubicBezTo>
                  <a:cubicBezTo>
                    <a:pt x="6" y="207"/>
                    <a:pt x="6" y="207"/>
                    <a:pt x="6" y="207"/>
                  </a:cubicBezTo>
                  <a:cubicBezTo>
                    <a:pt x="6" y="212"/>
                    <a:pt x="4" y="211"/>
                    <a:pt x="4" y="219"/>
                  </a:cubicBezTo>
                  <a:cubicBezTo>
                    <a:pt x="3" y="220"/>
                    <a:pt x="3" y="218"/>
                    <a:pt x="3" y="220"/>
                  </a:cubicBezTo>
                  <a:cubicBezTo>
                    <a:pt x="2" y="227"/>
                    <a:pt x="2" y="227"/>
                    <a:pt x="2" y="227"/>
                  </a:cubicBezTo>
                  <a:cubicBezTo>
                    <a:pt x="2" y="233"/>
                    <a:pt x="2" y="233"/>
                    <a:pt x="2" y="233"/>
                  </a:cubicBezTo>
                  <a:cubicBezTo>
                    <a:pt x="3" y="231"/>
                    <a:pt x="3" y="228"/>
                    <a:pt x="3" y="225"/>
                  </a:cubicBezTo>
                  <a:cubicBezTo>
                    <a:pt x="4" y="227"/>
                    <a:pt x="4" y="227"/>
                    <a:pt x="4" y="227"/>
                  </a:cubicBezTo>
                  <a:cubicBezTo>
                    <a:pt x="4" y="231"/>
                    <a:pt x="4" y="233"/>
                    <a:pt x="4" y="236"/>
                  </a:cubicBezTo>
                  <a:cubicBezTo>
                    <a:pt x="3" y="238"/>
                    <a:pt x="3" y="240"/>
                    <a:pt x="3" y="243"/>
                  </a:cubicBezTo>
                  <a:cubicBezTo>
                    <a:pt x="3" y="242"/>
                    <a:pt x="2" y="240"/>
                    <a:pt x="2" y="239"/>
                  </a:cubicBezTo>
                  <a:cubicBezTo>
                    <a:pt x="2" y="244"/>
                    <a:pt x="2" y="246"/>
                    <a:pt x="2" y="248"/>
                  </a:cubicBezTo>
                  <a:cubicBezTo>
                    <a:pt x="1" y="250"/>
                    <a:pt x="1" y="252"/>
                    <a:pt x="1" y="254"/>
                  </a:cubicBezTo>
                  <a:cubicBezTo>
                    <a:pt x="1" y="253"/>
                    <a:pt x="2" y="250"/>
                    <a:pt x="2" y="254"/>
                  </a:cubicBezTo>
                  <a:cubicBezTo>
                    <a:pt x="2" y="257"/>
                    <a:pt x="1" y="255"/>
                    <a:pt x="1" y="258"/>
                  </a:cubicBezTo>
                  <a:cubicBezTo>
                    <a:pt x="1" y="258"/>
                    <a:pt x="2" y="260"/>
                    <a:pt x="2" y="263"/>
                  </a:cubicBezTo>
                  <a:cubicBezTo>
                    <a:pt x="2" y="264"/>
                    <a:pt x="2" y="265"/>
                    <a:pt x="2" y="267"/>
                  </a:cubicBezTo>
                  <a:cubicBezTo>
                    <a:pt x="2" y="268"/>
                    <a:pt x="2" y="270"/>
                    <a:pt x="2" y="272"/>
                  </a:cubicBezTo>
                  <a:cubicBezTo>
                    <a:pt x="2" y="271"/>
                    <a:pt x="1" y="271"/>
                    <a:pt x="1" y="271"/>
                  </a:cubicBezTo>
                  <a:cubicBezTo>
                    <a:pt x="2" y="272"/>
                    <a:pt x="2" y="273"/>
                    <a:pt x="2" y="276"/>
                  </a:cubicBezTo>
                  <a:cubicBezTo>
                    <a:pt x="0" y="274"/>
                    <a:pt x="0" y="274"/>
                    <a:pt x="0" y="274"/>
                  </a:cubicBezTo>
                  <a:cubicBezTo>
                    <a:pt x="2" y="280"/>
                    <a:pt x="2" y="280"/>
                    <a:pt x="2" y="280"/>
                  </a:cubicBezTo>
                  <a:cubicBezTo>
                    <a:pt x="2" y="281"/>
                    <a:pt x="2" y="283"/>
                    <a:pt x="2" y="285"/>
                  </a:cubicBezTo>
                  <a:cubicBezTo>
                    <a:pt x="2" y="287"/>
                    <a:pt x="2" y="288"/>
                    <a:pt x="2" y="288"/>
                  </a:cubicBezTo>
                  <a:cubicBezTo>
                    <a:pt x="2" y="286"/>
                    <a:pt x="2" y="286"/>
                    <a:pt x="2" y="286"/>
                  </a:cubicBezTo>
                  <a:cubicBezTo>
                    <a:pt x="2" y="295"/>
                    <a:pt x="3" y="303"/>
                    <a:pt x="4" y="312"/>
                  </a:cubicBezTo>
                  <a:cubicBezTo>
                    <a:pt x="3" y="313"/>
                    <a:pt x="3" y="313"/>
                    <a:pt x="3" y="313"/>
                  </a:cubicBezTo>
                  <a:cubicBezTo>
                    <a:pt x="4" y="314"/>
                    <a:pt x="5" y="317"/>
                    <a:pt x="5" y="320"/>
                  </a:cubicBezTo>
                  <a:cubicBezTo>
                    <a:pt x="5" y="322"/>
                    <a:pt x="6" y="323"/>
                    <a:pt x="6" y="324"/>
                  </a:cubicBezTo>
                  <a:cubicBezTo>
                    <a:pt x="6" y="325"/>
                    <a:pt x="7" y="326"/>
                    <a:pt x="7" y="326"/>
                  </a:cubicBezTo>
                  <a:cubicBezTo>
                    <a:pt x="7" y="327"/>
                    <a:pt x="7" y="329"/>
                    <a:pt x="8" y="331"/>
                  </a:cubicBezTo>
                  <a:cubicBezTo>
                    <a:pt x="8" y="333"/>
                    <a:pt x="9" y="335"/>
                    <a:pt x="9" y="337"/>
                  </a:cubicBezTo>
                  <a:cubicBezTo>
                    <a:pt x="11" y="340"/>
                    <a:pt x="11" y="343"/>
                    <a:pt x="10" y="342"/>
                  </a:cubicBezTo>
                  <a:cubicBezTo>
                    <a:pt x="10" y="344"/>
                    <a:pt x="11" y="346"/>
                    <a:pt x="12" y="348"/>
                  </a:cubicBezTo>
                  <a:cubicBezTo>
                    <a:pt x="12" y="350"/>
                    <a:pt x="13" y="352"/>
                    <a:pt x="14" y="353"/>
                  </a:cubicBezTo>
                  <a:cubicBezTo>
                    <a:pt x="15" y="357"/>
                    <a:pt x="16" y="360"/>
                    <a:pt x="18" y="363"/>
                  </a:cubicBezTo>
                  <a:cubicBezTo>
                    <a:pt x="19" y="367"/>
                    <a:pt x="21" y="370"/>
                    <a:pt x="22" y="374"/>
                  </a:cubicBezTo>
                  <a:cubicBezTo>
                    <a:pt x="23" y="376"/>
                    <a:pt x="24" y="378"/>
                    <a:pt x="25" y="380"/>
                  </a:cubicBezTo>
                  <a:cubicBezTo>
                    <a:pt x="26" y="382"/>
                    <a:pt x="27" y="384"/>
                    <a:pt x="28" y="387"/>
                  </a:cubicBezTo>
                  <a:cubicBezTo>
                    <a:pt x="29" y="390"/>
                    <a:pt x="32" y="397"/>
                    <a:pt x="35" y="404"/>
                  </a:cubicBezTo>
                  <a:cubicBezTo>
                    <a:pt x="36" y="405"/>
                    <a:pt x="37" y="407"/>
                    <a:pt x="38" y="409"/>
                  </a:cubicBezTo>
                  <a:cubicBezTo>
                    <a:pt x="40" y="410"/>
                    <a:pt x="41" y="412"/>
                    <a:pt x="42" y="414"/>
                  </a:cubicBezTo>
                  <a:cubicBezTo>
                    <a:pt x="43" y="416"/>
                    <a:pt x="44" y="417"/>
                    <a:pt x="45" y="419"/>
                  </a:cubicBezTo>
                  <a:cubicBezTo>
                    <a:pt x="46" y="420"/>
                    <a:pt x="47" y="422"/>
                    <a:pt x="48" y="423"/>
                  </a:cubicBezTo>
                  <a:cubicBezTo>
                    <a:pt x="56" y="434"/>
                    <a:pt x="63" y="442"/>
                    <a:pt x="71" y="450"/>
                  </a:cubicBezTo>
                  <a:cubicBezTo>
                    <a:pt x="73" y="452"/>
                    <a:pt x="75" y="454"/>
                    <a:pt x="77" y="456"/>
                  </a:cubicBezTo>
                  <a:cubicBezTo>
                    <a:pt x="78" y="457"/>
                    <a:pt x="79" y="458"/>
                    <a:pt x="80" y="459"/>
                  </a:cubicBezTo>
                  <a:cubicBezTo>
                    <a:pt x="81" y="460"/>
                    <a:pt x="82" y="461"/>
                    <a:pt x="83" y="462"/>
                  </a:cubicBezTo>
                  <a:cubicBezTo>
                    <a:pt x="85" y="464"/>
                    <a:pt x="87" y="466"/>
                    <a:pt x="90" y="468"/>
                  </a:cubicBezTo>
                  <a:cubicBezTo>
                    <a:pt x="92" y="470"/>
                    <a:pt x="94" y="472"/>
                    <a:pt x="97" y="474"/>
                  </a:cubicBezTo>
                  <a:cubicBezTo>
                    <a:pt x="98" y="476"/>
                    <a:pt x="100" y="477"/>
                    <a:pt x="102" y="478"/>
                  </a:cubicBezTo>
                  <a:cubicBezTo>
                    <a:pt x="103" y="480"/>
                    <a:pt x="105" y="482"/>
                    <a:pt x="107" y="483"/>
                  </a:cubicBezTo>
                  <a:cubicBezTo>
                    <a:pt x="109" y="485"/>
                    <a:pt x="111" y="486"/>
                    <a:pt x="113" y="487"/>
                  </a:cubicBezTo>
                  <a:cubicBezTo>
                    <a:pt x="115" y="489"/>
                    <a:pt x="117" y="490"/>
                    <a:pt x="119" y="492"/>
                  </a:cubicBezTo>
                  <a:cubicBezTo>
                    <a:pt x="122" y="493"/>
                    <a:pt x="124" y="494"/>
                    <a:pt x="126" y="496"/>
                  </a:cubicBezTo>
                  <a:cubicBezTo>
                    <a:pt x="128" y="497"/>
                    <a:pt x="131" y="498"/>
                    <a:pt x="133" y="499"/>
                  </a:cubicBezTo>
                  <a:cubicBezTo>
                    <a:pt x="137" y="502"/>
                    <a:pt x="141" y="504"/>
                    <a:pt x="145" y="507"/>
                  </a:cubicBezTo>
                  <a:cubicBezTo>
                    <a:pt x="150" y="508"/>
                    <a:pt x="150" y="508"/>
                    <a:pt x="150" y="508"/>
                  </a:cubicBezTo>
                  <a:cubicBezTo>
                    <a:pt x="151" y="509"/>
                    <a:pt x="152" y="510"/>
                    <a:pt x="154" y="510"/>
                  </a:cubicBezTo>
                  <a:cubicBezTo>
                    <a:pt x="155" y="511"/>
                    <a:pt x="157" y="512"/>
                    <a:pt x="158" y="513"/>
                  </a:cubicBezTo>
                  <a:cubicBezTo>
                    <a:pt x="161" y="514"/>
                    <a:pt x="165" y="516"/>
                    <a:pt x="169" y="517"/>
                  </a:cubicBezTo>
                  <a:cubicBezTo>
                    <a:pt x="176" y="520"/>
                    <a:pt x="184" y="523"/>
                    <a:pt x="192" y="526"/>
                  </a:cubicBezTo>
                  <a:cubicBezTo>
                    <a:pt x="196" y="527"/>
                    <a:pt x="198" y="527"/>
                    <a:pt x="199" y="527"/>
                  </a:cubicBezTo>
                  <a:cubicBezTo>
                    <a:pt x="198" y="527"/>
                    <a:pt x="197" y="527"/>
                    <a:pt x="197" y="526"/>
                  </a:cubicBezTo>
                  <a:cubicBezTo>
                    <a:pt x="199" y="527"/>
                    <a:pt x="202" y="528"/>
                    <a:pt x="205" y="528"/>
                  </a:cubicBezTo>
                  <a:cubicBezTo>
                    <a:pt x="208" y="529"/>
                    <a:pt x="210" y="530"/>
                    <a:pt x="209" y="530"/>
                  </a:cubicBezTo>
                  <a:cubicBezTo>
                    <a:pt x="208" y="530"/>
                    <a:pt x="208" y="530"/>
                    <a:pt x="208" y="530"/>
                  </a:cubicBezTo>
                  <a:cubicBezTo>
                    <a:pt x="208" y="531"/>
                    <a:pt x="211" y="531"/>
                    <a:pt x="215" y="532"/>
                  </a:cubicBezTo>
                  <a:cubicBezTo>
                    <a:pt x="220" y="533"/>
                    <a:pt x="225" y="533"/>
                    <a:pt x="227" y="534"/>
                  </a:cubicBezTo>
                  <a:cubicBezTo>
                    <a:pt x="225" y="533"/>
                    <a:pt x="225" y="533"/>
                    <a:pt x="225" y="533"/>
                  </a:cubicBezTo>
                  <a:cubicBezTo>
                    <a:pt x="229" y="533"/>
                    <a:pt x="229" y="533"/>
                    <a:pt x="229" y="533"/>
                  </a:cubicBezTo>
                  <a:cubicBezTo>
                    <a:pt x="233" y="534"/>
                    <a:pt x="233" y="534"/>
                    <a:pt x="233" y="534"/>
                  </a:cubicBezTo>
                  <a:cubicBezTo>
                    <a:pt x="231" y="534"/>
                    <a:pt x="231" y="534"/>
                    <a:pt x="231" y="534"/>
                  </a:cubicBezTo>
                  <a:cubicBezTo>
                    <a:pt x="233" y="534"/>
                    <a:pt x="236" y="534"/>
                    <a:pt x="238" y="534"/>
                  </a:cubicBezTo>
                  <a:cubicBezTo>
                    <a:pt x="240" y="535"/>
                    <a:pt x="242" y="535"/>
                    <a:pt x="244" y="535"/>
                  </a:cubicBezTo>
                  <a:cubicBezTo>
                    <a:pt x="249" y="535"/>
                    <a:pt x="252" y="535"/>
                    <a:pt x="256" y="535"/>
                  </a:cubicBezTo>
                  <a:cubicBezTo>
                    <a:pt x="260" y="536"/>
                    <a:pt x="264" y="536"/>
                    <a:pt x="267" y="536"/>
                  </a:cubicBezTo>
                  <a:cubicBezTo>
                    <a:pt x="268" y="536"/>
                    <a:pt x="269" y="536"/>
                    <a:pt x="270" y="536"/>
                  </a:cubicBezTo>
                  <a:cubicBezTo>
                    <a:pt x="271" y="536"/>
                    <a:pt x="271" y="536"/>
                    <a:pt x="272" y="536"/>
                  </a:cubicBezTo>
                  <a:cubicBezTo>
                    <a:pt x="274" y="536"/>
                    <a:pt x="276" y="536"/>
                    <a:pt x="277" y="536"/>
                  </a:cubicBezTo>
                  <a:cubicBezTo>
                    <a:pt x="291" y="536"/>
                    <a:pt x="304" y="535"/>
                    <a:pt x="322" y="530"/>
                  </a:cubicBezTo>
                  <a:cubicBezTo>
                    <a:pt x="320" y="531"/>
                    <a:pt x="321" y="531"/>
                    <a:pt x="324" y="530"/>
                  </a:cubicBezTo>
                  <a:cubicBezTo>
                    <a:pt x="326" y="530"/>
                    <a:pt x="329" y="529"/>
                    <a:pt x="329" y="530"/>
                  </a:cubicBezTo>
                  <a:cubicBezTo>
                    <a:pt x="332" y="530"/>
                    <a:pt x="334" y="529"/>
                    <a:pt x="336" y="529"/>
                  </a:cubicBezTo>
                  <a:cubicBezTo>
                    <a:pt x="338" y="528"/>
                    <a:pt x="340" y="528"/>
                    <a:pt x="342" y="527"/>
                  </a:cubicBezTo>
                  <a:cubicBezTo>
                    <a:pt x="346" y="525"/>
                    <a:pt x="349" y="524"/>
                    <a:pt x="352" y="522"/>
                  </a:cubicBezTo>
                  <a:cubicBezTo>
                    <a:pt x="352" y="522"/>
                    <a:pt x="352" y="522"/>
                    <a:pt x="353" y="522"/>
                  </a:cubicBezTo>
                  <a:cubicBezTo>
                    <a:pt x="359" y="520"/>
                    <a:pt x="359" y="520"/>
                    <a:pt x="359" y="520"/>
                  </a:cubicBezTo>
                  <a:cubicBezTo>
                    <a:pt x="360" y="519"/>
                    <a:pt x="361" y="519"/>
                    <a:pt x="362" y="519"/>
                  </a:cubicBezTo>
                  <a:cubicBezTo>
                    <a:pt x="365" y="518"/>
                    <a:pt x="365" y="518"/>
                    <a:pt x="365" y="518"/>
                  </a:cubicBezTo>
                  <a:cubicBezTo>
                    <a:pt x="359" y="522"/>
                    <a:pt x="373" y="513"/>
                    <a:pt x="367" y="517"/>
                  </a:cubicBezTo>
                  <a:cubicBezTo>
                    <a:pt x="383" y="511"/>
                    <a:pt x="401" y="503"/>
                    <a:pt x="417" y="491"/>
                  </a:cubicBezTo>
                  <a:cubicBezTo>
                    <a:pt x="434" y="480"/>
                    <a:pt x="450" y="467"/>
                    <a:pt x="464" y="453"/>
                  </a:cubicBezTo>
                  <a:cubicBezTo>
                    <a:pt x="462" y="454"/>
                    <a:pt x="462" y="454"/>
                    <a:pt x="462" y="454"/>
                  </a:cubicBezTo>
                  <a:cubicBezTo>
                    <a:pt x="464" y="452"/>
                    <a:pt x="466" y="450"/>
                    <a:pt x="468" y="448"/>
                  </a:cubicBezTo>
                  <a:cubicBezTo>
                    <a:pt x="469" y="446"/>
                    <a:pt x="471" y="444"/>
                    <a:pt x="473" y="442"/>
                  </a:cubicBezTo>
                  <a:cubicBezTo>
                    <a:pt x="476" y="438"/>
                    <a:pt x="479" y="434"/>
                    <a:pt x="482" y="431"/>
                  </a:cubicBezTo>
                  <a:cubicBezTo>
                    <a:pt x="485" y="429"/>
                    <a:pt x="487" y="425"/>
                    <a:pt x="488" y="422"/>
                  </a:cubicBezTo>
                  <a:cubicBezTo>
                    <a:pt x="489" y="420"/>
                    <a:pt x="490" y="419"/>
                    <a:pt x="491" y="418"/>
                  </a:cubicBezTo>
                  <a:cubicBezTo>
                    <a:pt x="491" y="416"/>
                    <a:pt x="492" y="415"/>
                    <a:pt x="492" y="415"/>
                  </a:cubicBezTo>
                  <a:cubicBezTo>
                    <a:pt x="494" y="411"/>
                    <a:pt x="496" y="408"/>
                    <a:pt x="498" y="406"/>
                  </a:cubicBezTo>
                  <a:cubicBezTo>
                    <a:pt x="499" y="404"/>
                    <a:pt x="500" y="403"/>
                    <a:pt x="499" y="405"/>
                  </a:cubicBezTo>
                  <a:cubicBezTo>
                    <a:pt x="503" y="397"/>
                    <a:pt x="506" y="389"/>
                    <a:pt x="512" y="378"/>
                  </a:cubicBezTo>
                  <a:cubicBezTo>
                    <a:pt x="512" y="378"/>
                    <a:pt x="514" y="375"/>
                    <a:pt x="515" y="372"/>
                  </a:cubicBezTo>
                  <a:cubicBezTo>
                    <a:pt x="516" y="369"/>
                    <a:pt x="517" y="365"/>
                    <a:pt x="519" y="362"/>
                  </a:cubicBezTo>
                  <a:cubicBezTo>
                    <a:pt x="519" y="360"/>
                    <a:pt x="520" y="358"/>
                    <a:pt x="520" y="356"/>
                  </a:cubicBezTo>
                  <a:cubicBezTo>
                    <a:pt x="521" y="354"/>
                    <a:pt x="521" y="353"/>
                    <a:pt x="522" y="351"/>
                  </a:cubicBezTo>
                  <a:cubicBezTo>
                    <a:pt x="523" y="349"/>
                    <a:pt x="523" y="347"/>
                    <a:pt x="524" y="347"/>
                  </a:cubicBezTo>
                  <a:cubicBezTo>
                    <a:pt x="524" y="347"/>
                    <a:pt x="524" y="347"/>
                    <a:pt x="524" y="347"/>
                  </a:cubicBezTo>
                  <a:cubicBezTo>
                    <a:pt x="525" y="343"/>
                    <a:pt x="526" y="340"/>
                    <a:pt x="527" y="336"/>
                  </a:cubicBezTo>
                  <a:cubicBezTo>
                    <a:pt x="528" y="334"/>
                    <a:pt x="528" y="332"/>
                    <a:pt x="529" y="330"/>
                  </a:cubicBezTo>
                  <a:cubicBezTo>
                    <a:pt x="529" y="328"/>
                    <a:pt x="529" y="327"/>
                    <a:pt x="530" y="325"/>
                  </a:cubicBezTo>
                  <a:cubicBezTo>
                    <a:pt x="530" y="324"/>
                    <a:pt x="530" y="323"/>
                    <a:pt x="530" y="322"/>
                  </a:cubicBezTo>
                  <a:cubicBezTo>
                    <a:pt x="531" y="321"/>
                    <a:pt x="531" y="320"/>
                    <a:pt x="531" y="319"/>
                  </a:cubicBezTo>
                  <a:cubicBezTo>
                    <a:pt x="531" y="317"/>
                    <a:pt x="531" y="315"/>
                    <a:pt x="532" y="313"/>
                  </a:cubicBezTo>
                  <a:cubicBezTo>
                    <a:pt x="532" y="311"/>
                    <a:pt x="533" y="309"/>
                    <a:pt x="533" y="307"/>
                  </a:cubicBezTo>
                  <a:cubicBezTo>
                    <a:pt x="533" y="305"/>
                    <a:pt x="534" y="303"/>
                    <a:pt x="534" y="301"/>
                  </a:cubicBezTo>
                  <a:cubicBezTo>
                    <a:pt x="534" y="301"/>
                    <a:pt x="534" y="301"/>
                    <a:pt x="534" y="302"/>
                  </a:cubicBezTo>
                  <a:cubicBezTo>
                    <a:pt x="534" y="290"/>
                    <a:pt x="532" y="279"/>
                    <a:pt x="531" y="268"/>
                  </a:cubicBezTo>
                  <a:close/>
                </a:path>
              </a:pathLst>
            </a:custGeom>
            <a:solidFill>
              <a:srgbClr val="D425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ontserrat Medium"/>
                <a:ea typeface="Montserrat Medium"/>
                <a:cs typeface="Montserrat Medium"/>
                <a:sym typeface="Montserrat Medium"/>
              </a:endParaRPr>
            </a:p>
          </p:txBody>
        </p:sp>
      </p:grpSp>
      <p:pic>
        <p:nvPicPr>
          <p:cNvPr id="50" name="Google Shape;50;p51"/>
          <p:cNvPicPr preferRelativeResize="0"/>
          <p:nvPr/>
        </p:nvPicPr>
        <p:blipFill rotWithShape="1">
          <a:blip r:embed="rId2">
            <a:alphaModFix/>
          </a:blip>
          <a:srcRect/>
          <a:stretch/>
        </p:blipFill>
        <p:spPr>
          <a:xfrm rot="2231658">
            <a:off x="6403015" y="5547923"/>
            <a:ext cx="4380320" cy="4324785"/>
          </a:xfrm>
          <a:prstGeom prst="rect">
            <a:avLst/>
          </a:prstGeom>
          <a:noFill/>
          <a:ln>
            <a:noFill/>
          </a:ln>
        </p:spPr>
      </p:pic>
      <p:pic>
        <p:nvPicPr>
          <p:cNvPr id="51" name="Google Shape;51;p51"/>
          <p:cNvPicPr preferRelativeResize="0"/>
          <p:nvPr/>
        </p:nvPicPr>
        <p:blipFill rotWithShape="1">
          <a:blip r:embed="rId3">
            <a:alphaModFix/>
          </a:blip>
          <a:srcRect/>
          <a:stretch/>
        </p:blipFill>
        <p:spPr>
          <a:xfrm>
            <a:off x="9015406" y="-4070793"/>
            <a:ext cx="4904299" cy="4842121"/>
          </a:xfrm>
          <a:prstGeom prst="rect">
            <a:avLst/>
          </a:prstGeom>
          <a:noFill/>
          <a:ln>
            <a:noFill/>
          </a:ln>
        </p:spPr>
      </p:pic>
      <p:pic>
        <p:nvPicPr>
          <p:cNvPr id="52" name="Google Shape;52;p51"/>
          <p:cNvPicPr preferRelativeResize="0"/>
          <p:nvPr/>
        </p:nvPicPr>
        <p:blipFill rotWithShape="1">
          <a:blip r:embed="rId4">
            <a:alphaModFix/>
          </a:blip>
          <a:srcRect/>
          <a:stretch/>
        </p:blipFill>
        <p:spPr>
          <a:xfrm>
            <a:off x="3880035" y="6201091"/>
            <a:ext cx="3930903" cy="3881458"/>
          </a:xfrm>
          <a:prstGeom prst="rect">
            <a:avLst/>
          </a:prstGeom>
          <a:noFill/>
          <a:ln>
            <a:noFill/>
          </a:ln>
        </p:spPr>
      </p:pic>
    </p:spTree>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olumn Content">
  <p:cSld name="1_Column Content">
    <p:bg>
      <p:bgPr>
        <a:solidFill>
          <a:schemeClr val="lt1"/>
        </a:solidFill>
        <a:effectLst/>
      </p:bgPr>
    </p:bg>
    <p:spTree>
      <p:nvGrpSpPr>
        <p:cNvPr id="1" name="Shape 53"/>
        <p:cNvGrpSpPr/>
        <p:nvPr/>
      </p:nvGrpSpPr>
      <p:grpSpPr>
        <a:xfrm>
          <a:off x="0" y="0"/>
          <a:ext cx="0" cy="0"/>
          <a:chOff x="0" y="0"/>
          <a:chExt cx="0" cy="0"/>
        </a:xfrm>
      </p:grpSpPr>
      <p:sp>
        <p:nvSpPr>
          <p:cNvPr id="54" name="Google Shape;54;p52"/>
          <p:cNvSpPr txBox="1">
            <a:spLocks noGrp="1"/>
          </p:cNvSpPr>
          <p:nvPr>
            <p:ph type="ftr" idx="11"/>
          </p:nvPr>
        </p:nvSpPr>
        <p:spPr>
          <a:xfrm>
            <a:off x="316228" y="6188899"/>
            <a:ext cx="3343275"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sz="1200" b="0" i="0">
                <a:solidFill>
                  <a:schemeClr val="dk2"/>
                </a:solidFill>
                <a:latin typeface="Montserrat Light"/>
                <a:ea typeface="Montserrat Light"/>
                <a:cs typeface="Montserrat Light"/>
                <a:sym typeface="Montserrat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2"/>
          <p:cNvSpPr txBox="1">
            <a:spLocks noGrp="1"/>
          </p:cNvSpPr>
          <p:nvPr>
            <p:ph type="title"/>
          </p:nvPr>
        </p:nvSpPr>
        <p:spPr>
          <a:xfrm>
            <a:off x="316228" y="668773"/>
            <a:ext cx="11483026" cy="49847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2"/>
              </a:buClr>
              <a:buSzPts val="3600"/>
              <a:buFont typeface="Montserrat"/>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2"/>
          <p:cNvSpPr txBox="1">
            <a:spLocks noGrp="1"/>
          </p:cNvSpPr>
          <p:nvPr>
            <p:ph type="body" idx="1"/>
          </p:nvPr>
        </p:nvSpPr>
        <p:spPr>
          <a:xfrm>
            <a:off x="316227" y="1175566"/>
            <a:ext cx="11503535" cy="276999"/>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accent5"/>
              </a:buClr>
              <a:buSzPts val="1800"/>
              <a:buNone/>
              <a:defRPr sz="1800" b="0" i="0">
                <a:solidFill>
                  <a:schemeClr val="accent5"/>
                </a:solidFill>
                <a:latin typeface="Montserrat SemiBold"/>
                <a:ea typeface="Montserrat SemiBold"/>
                <a:cs typeface="Montserrat SemiBold"/>
                <a:sym typeface="Montserrat SemiBold"/>
              </a:defRPr>
            </a:lvl1pPr>
            <a:lvl2pPr marL="914400" lvl="1" indent="-228600" algn="l">
              <a:lnSpc>
                <a:spcPct val="120000"/>
              </a:lnSpc>
              <a:spcBef>
                <a:spcPts val="600"/>
              </a:spcBef>
              <a:spcAft>
                <a:spcPts val="0"/>
              </a:spcAft>
              <a:buClr>
                <a:schemeClr val="dk1"/>
              </a:buClr>
              <a:buSzPts val="1400"/>
              <a:buNone/>
              <a:defRPr/>
            </a:lvl2pPr>
            <a:lvl3pPr marL="1371600" lvl="2" indent="-342900" algn="l">
              <a:lnSpc>
                <a:spcPct val="120000"/>
              </a:lnSpc>
              <a:spcBef>
                <a:spcPts val="600"/>
              </a:spcBef>
              <a:spcAft>
                <a:spcPts val="0"/>
              </a:spcAft>
              <a:buClr>
                <a:schemeClr val="dk1"/>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 name="Google Shape;57;p52"/>
          <p:cNvSpPr txBox="1">
            <a:spLocks noGrp="1"/>
          </p:cNvSpPr>
          <p:nvPr>
            <p:ph type="body" idx="2"/>
          </p:nvPr>
        </p:nvSpPr>
        <p:spPr>
          <a:xfrm>
            <a:off x="316227" y="1881187"/>
            <a:ext cx="11476380" cy="4030633"/>
          </a:xfrm>
          <a:prstGeom prst="rect">
            <a:avLst/>
          </a:prstGeom>
          <a:noFill/>
          <a:ln>
            <a:noFill/>
          </a:ln>
        </p:spPr>
        <p:txBody>
          <a:bodyPr spcFirstLastPara="1" wrap="square" lIns="0" tIns="0" rIns="0" bIns="0" anchor="t" anchorCtr="0">
            <a:noAutofit/>
          </a:bodyPr>
          <a:lstStyle>
            <a:lvl1pPr marL="457200" marR="0" lvl="0" indent="-228600" algn="l">
              <a:lnSpc>
                <a:spcPct val="120000"/>
              </a:lnSpc>
              <a:spcBef>
                <a:spcPts val="0"/>
              </a:spcBef>
              <a:spcAft>
                <a:spcPts val="0"/>
              </a:spcAft>
              <a:buClr>
                <a:schemeClr val="dk2"/>
              </a:buClr>
              <a:buSzPts val="1400"/>
              <a:buFont typeface="Arial"/>
              <a:buNone/>
              <a:defRPr>
                <a:solidFill>
                  <a:schemeClr val="dk2"/>
                </a:solidFill>
              </a:defRPr>
            </a:lvl1pPr>
            <a:lvl2pPr marL="914400" marR="0" lvl="1" indent="-317500" algn="l">
              <a:lnSpc>
                <a:spcPct val="120000"/>
              </a:lnSpc>
              <a:spcBef>
                <a:spcPts val="800"/>
              </a:spcBef>
              <a:spcAft>
                <a:spcPts val="0"/>
              </a:spcAft>
              <a:buClr>
                <a:schemeClr val="dk2"/>
              </a:buClr>
              <a:buSzPts val="1400"/>
              <a:buFont typeface="Arial"/>
              <a:buChar char="•"/>
              <a:defRPr>
                <a:solidFill>
                  <a:schemeClr val="dk2"/>
                </a:solidFill>
              </a:defRPr>
            </a:lvl2pPr>
            <a:lvl3pPr marL="1371600" marR="0" lvl="2" indent="-304800" algn="l">
              <a:lnSpc>
                <a:spcPct val="120000"/>
              </a:lnSpc>
              <a:spcBef>
                <a:spcPts val="800"/>
              </a:spcBef>
              <a:spcAft>
                <a:spcPts val="0"/>
              </a:spcAft>
              <a:buClr>
                <a:schemeClr val="dk2"/>
              </a:buClr>
              <a:buSzPts val="1200"/>
              <a:buFont typeface="Arial"/>
              <a:buChar char="⎼"/>
              <a:defRPr>
                <a:solidFill>
                  <a:schemeClr val="dk2"/>
                </a:solidFill>
              </a:defRPr>
            </a:lvl3pPr>
            <a:lvl4pPr marL="1828800" marR="0" lvl="3" indent="-304800" algn="l">
              <a:lnSpc>
                <a:spcPct val="120000"/>
              </a:lnSpc>
              <a:spcBef>
                <a:spcPts val="800"/>
              </a:spcBef>
              <a:spcAft>
                <a:spcPts val="0"/>
              </a:spcAft>
              <a:buClr>
                <a:schemeClr val="dk2"/>
              </a:buClr>
              <a:buSzPts val="1200"/>
              <a:buFont typeface="NTR"/>
              <a:buChar char="»"/>
              <a:defRPr>
                <a:solidFill>
                  <a:schemeClr val="dk2"/>
                </a:solidFill>
              </a:defRPr>
            </a:lvl4pPr>
            <a:lvl5pPr marL="2286000" lvl="4" indent="-276225" algn="l">
              <a:lnSpc>
                <a:spcPct val="100000"/>
              </a:lnSpc>
              <a:spcBef>
                <a:spcPts val="800"/>
              </a:spcBef>
              <a:spcAft>
                <a:spcPts val="0"/>
              </a:spcAft>
              <a:buClr>
                <a:schemeClr val="dk2"/>
              </a:buClr>
              <a:buSzPts val="750"/>
              <a:buChar char="•"/>
              <a:defRPr>
                <a:solidFill>
                  <a:schemeClr val="dk2"/>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grpSp>
        <p:nvGrpSpPr>
          <p:cNvPr id="58" name="Google Shape;58;p52"/>
          <p:cNvGrpSpPr/>
          <p:nvPr/>
        </p:nvGrpSpPr>
        <p:grpSpPr>
          <a:xfrm>
            <a:off x="337062" y="365496"/>
            <a:ext cx="2576121" cy="184666"/>
            <a:chOff x="446350" y="402893"/>
            <a:chExt cx="2780477" cy="203560"/>
          </a:xfrm>
        </p:grpSpPr>
        <p:cxnSp>
          <p:nvCxnSpPr>
            <p:cNvPr id="59" name="Google Shape;59;p52"/>
            <p:cNvCxnSpPr/>
            <p:nvPr/>
          </p:nvCxnSpPr>
          <p:spPr>
            <a:xfrm>
              <a:off x="446350" y="428178"/>
              <a:ext cx="0" cy="119050"/>
            </a:xfrm>
            <a:prstGeom prst="straightConnector1">
              <a:avLst/>
            </a:prstGeom>
            <a:noFill/>
            <a:ln w="31750" cap="flat" cmpd="sng">
              <a:solidFill>
                <a:schemeClr val="accent5"/>
              </a:solidFill>
              <a:prstDash val="solid"/>
              <a:miter lim="800000"/>
              <a:headEnd type="none" w="sm" len="sm"/>
              <a:tailEnd type="none" w="sm" len="sm"/>
            </a:ln>
          </p:spPr>
        </p:cxnSp>
        <p:sp>
          <p:nvSpPr>
            <p:cNvPr id="60" name="Google Shape;60;p52"/>
            <p:cNvSpPr txBox="1"/>
            <p:nvPr/>
          </p:nvSpPr>
          <p:spPr>
            <a:xfrm>
              <a:off x="524310" y="402893"/>
              <a:ext cx="2702517" cy="20356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AU" sz="1200" b="1" i="0">
                  <a:solidFill>
                    <a:schemeClr val="dk2"/>
                  </a:solidFill>
                  <a:latin typeface="Montserrat SemiBold"/>
                  <a:ea typeface="Montserrat SemiBold"/>
                  <a:cs typeface="Montserrat SemiBold"/>
                  <a:sym typeface="Montserrat SemiBold"/>
                </a:rPr>
                <a:t>NSW Department of Education</a:t>
              </a:r>
              <a:endParaRPr/>
            </a:p>
          </p:txBody>
        </p:sp>
      </p:grpSp>
      <p:grpSp>
        <p:nvGrpSpPr>
          <p:cNvPr id="61" name="Google Shape;61;p52"/>
          <p:cNvGrpSpPr/>
          <p:nvPr/>
        </p:nvGrpSpPr>
        <p:grpSpPr>
          <a:xfrm>
            <a:off x="10702893" y="-578855"/>
            <a:ext cx="1041395" cy="1021289"/>
            <a:chOff x="2737" y="1746"/>
            <a:chExt cx="1266" cy="1268"/>
          </a:xfrm>
        </p:grpSpPr>
        <p:sp>
          <p:nvSpPr>
            <p:cNvPr id="62" name="Google Shape;62;p52"/>
            <p:cNvSpPr/>
            <p:nvPr/>
          </p:nvSpPr>
          <p:spPr>
            <a:xfrm>
              <a:off x="3434" y="1746"/>
              <a:ext cx="2" cy="0"/>
            </a:xfrm>
            <a:custGeom>
              <a:avLst/>
              <a:gdLst/>
              <a:ahLst/>
              <a:cxnLst/>
              <a:rect l="l" t="t" r="r" b="b"/>
              <a:pathLst>
                <a:path w="1" h="120000" extrusionOk="0">
                  <a:moveTo>
                    <a:pt x="0" y="0"/>
                  </a:moveTo>
                  <a:cubicBezTo>
                    <a:pt x="1" y="0"/>
                    <a:pt x="1" y="0"/>
                    <a:pt x="1" y="0"/>
                  </a:cubicBezTo>
                  <a:cubicBezTo>
                    <a:pt x="1" y="0"/>
                    <a:pt x="0" y="0"/>
                    <a:pt x="0" y="0"/>
                  </a:cubicBezTo>
                  <a:close/>
                </a:path>
              </a:pathLst>
            </a:custGeom>
            <a:solidFill>
              <a:srgbClr val="D425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ontserrat Medium"/>
                <a:ea typeface="Montserrat Medium"/>
                <a:cs typeface="Montserrat Medium"/>
                <a:sym typeface="Montserrat Medium"/>
              </a:endParaRPr>
            </a:p>
          </p:txBody>
        </p:sp>
        <p:sp>
          <p:nvSpPr>
            <p:cNvPr id="63" name="Google Shape;63;p52"/>
            <p:cNvSpPr/>
            <p:nvPr/>
          </p:nvSpPr>
          <p:spPr>
            <a:xfrm>
              <a:off x="2737" y="1746"/>
              <a:ext cx="1266" cy="1268"/>
            </a:xfrm>
            <a:custGeom>
              <a:avLst/>
              <a:gdLst/>
              <a:ahLst/>
              <a:cxnLst/>
              <a:rect l="l" t="t" r="r" b="b"/>
              <a:pathLst>
                <a:path w="534" h="536" extrusionOk="0">
                  <a:moveTo>
                    <a:pt x="531" y="268"/>
                  </a:moveTo>
                  <a:cubicBezTo>
                    <a:pt x="530" y="268"/>
                    <a:pt x="530" y="269"/>
                    <a:pt x="530" y="269"/>
                  </a:cubicBezTo>
                  <a:cubicBezTo>
                    <a:pt x="530" y="269"/>
                    <a:pt x="530" y="268"/>
                    <a:pt x="530" y="268"/>
                  </a:cubicBezTo>
                  <a:cubicBezTo>
                    <a:pt x="530" y="241"/>
                    <a:pt x="526" y="215"/>
                    <a:pt x="518" y="190"/>
                  </a:cubicBezTo>
                  <a:cubicBezTo>
                    <a:pt x="518" y="190"/>
                    <a:pt x="518" y="190"/>
                    <a:pt x="518" y="190"/>
                  </a:cubicBezTo>
                  <a:cubicBezTo>
                    <a:pt x="517" y="188"/>
                    <a:pt x="517" y="186"/>
                    <a:pt x="516" y="184"/>
                  </a:cubicBezTo>
                  <a:cubicBezTo>
                    <a:pt x="516" y="182"/>
                    <a:pt x="515" y="179"/>
                    <a:pt x="515" y="177"/>
                  </a:cubicBezTo>
                  <a:cubicBezTo>
                    <a:pt x="514" y="175"/>
                    <a:pt x="513" y="173"/>
                    <a:pt x="513" y="171"/>
                  </a:cubicBezTo>
                  <a:cubicBezTo>
                    <a:pt x="512" y="169"/>
                    <a:pt x="512" y="168"/>
                    <a:pt x="511" y="166"/>
                  </a:cubicBezTo>
                  <a:cubicBezTo>
                    <a:pt x="511" y="165"/>
                    <a:pt x="510" y="163"/>
                    <a:pt x="510" y="163"/>
                  </a:cubicBezTo>
                  <a:cubicBezTo>
                    <a:pt x="509" y="161"/>
                    <a:pt x="509" y="159"/>
                    <a:pt x="508" y="157"/>
                  </a:cubicBezTo>
                  <a:cubicBezTo>
                    <a:pt x="507" y="155"/>
                    <a:pt x="506" y="154"/>
                    <a:pt x="505" y="152"/>
                  </a:cubicBezTo>
                  <a:cubicBezTo>
                    <a:pt x="504" y="150"/>
                    <a:pt x="503" y="148"/>
                    <a:pt x="502" y="146"/>
                  </a:cubicBezTo>
                  <a:cubicBezTo>
                    <a:pt x="501" y="145"/>
                    <a:pt x="501" y="144"/>
                    <a:pt x="500" y="143"/>
                  </a:cubicBezTo>
                  <a:cubicBezTo>
                    <a:pt x="500" y="142"/>
                    <a:pt x="499" y="141"/>
                    <a:pt x="499" y="140"/>
                  </a:cubicBezTo>
                  <a:cubicBezTo>
                    <a:pt x="492" y="127"/>
                    <a:pt x="496" y="133"/>
                    <a:pt x="493" y="127"/>
                  </a:cubicBezTo>
                  <a:cubicBezTo>
                    <a:pt x="488" y="119"/>
                    <a:pt x="493" y="129"/>
                    <a:pt x="491" y="126"/>
                  </a:cubicBezTo>
                  <a:cubicBezTo>
                    <a:pt x="489" y="121"/>
                    <a:pt x="489" y="121"/>
                    <a:pt x="489" y="121"/>
                  </a:cubicBezTo>
                  <a:cubicBezTo>
                    <a:pt x="488" y="119"/>
                    <a:pt x="487" y="118"/>
                    <a:pt x="486" y="116"/>
                  </a:cubicBezTo>
                  <a:cubicBezTo>
                    <a:pt x="490" y="121"/>
                    <a:pt x="488" y="118"/>
                    <a:pt x="488" y="117"/>
                  </a:cubicBezTo>
                  <a:cubicBezTo>
                    <a:pt x="486" y="115"/>
                    <a:pt x="485" y="113"/>
                    <a:pt x="483" y="111"/>
                  </a:cubicBezTo>
                  <a:cubicBezTo>
                    <a:pt x="483" y="109"/>
                    <a:pt x="482" y="108"/>
                    <a:pt x="481" y="107"/>
                  </a:cubicBezTo>
                  <a:cubicBezTo>
                    <a:pt x="480" y="106"/>
                    <a:pt x="479" y="105"/>
                    <a:pt x="479" y="104"/>
                  </a:cubicBezTo>
                  <a:cubicBezTo>
                    <a:pt x="477" y="102"/>
                    <a:pt x="476" y="100"/>
                    <a:pt x="474" y="98"/>
                  </a:cubicBezTo>
                  <a:cubicBezTo>
                    <a:pt x="473" y="97"/>
                    <a:pt x="472" y="96"/>
                    <a:pt x="471" y="96"/>
                  </a:cubicBezTo>
                  <a:cubicBezTo>
                    <a:pt x="469" y="93"/>
                    <a:pt x="468" y="91"/>
                    <a:pt x="467" y="90"/>
                  </a:cubicBezTo>
                  <a:cubicBezTo>
                    <a:pt x="465" y="88"/>
                    <a:pt x="465" y="87"/>
                    <a:pt x="464" y="86"/>
                  </a:cubicBezTo>
                  <a:cubicBezTo>
                    <a:pt x="463" y="84"/>
                    <a:pt x="462" y="83"/>
                    <a:pt x="460" y="81"/>
                  </a:cubicBezTo>
                  <a:cubicBezTo>
                    <a:pt x="461" y="83"/>
                    <a:pt x="463" y="86"/>
                    <a:pt x="463" y="86"/>
                  </a:cubicBezTo>
                  <a:cubicBezTo>
                    <a:pt x="460" y="82"/>
                    <a:pt x="461" y="84"/>
                    <a:pt x="463" y="86"/>
                  </a:cubicBezTo>
                  <a:cubicBezTo>
                    <a:pt x="462" y="85"/>
                    <a:pt x="461" y="84"/>
                    <a:pt x="460" y="83"/>
                  </a:cubicBezTo>
                  <a:cubicBezTo>
                    <a:pt x="459" y="82"/>
                    <a:pt x="457" y="80"/>
                    <a:pt x="456" y="79"/>
                  </a:cubicBezTo>
                  <a:cubicBezTo>
                    <a:pt x="455" y="77"/>
                    <a:pt x="453" y="76"/>
                    <a:pt x="451" y="74"/>
                  </a:cubicBezTo>
                  <a:cubicBezTo>
                    <a:pt x="450" y="72"/>
                    <a:pt x="448" y="70"/>
                    <a:pt x="446" y="69"/>
                  </a:cubicBezTo>
                  <a:cubicBezTo>
                    <a:pt x="445" y="67"/>
                    <a:pt x="443" y="66"/>
                    <a:pt x="442" y="64"/>
                  </a:cubicBezTo>
                  <a:cubicBezTo>
                    <a:pt x="441" y="63"/>
                    <a:pt x="440" y="63"/>
                    <a:pt x="439" y="62"/>
                  </a:cubicBezTo>
                  <a:cubicBezTo>
                    <a:pt x="439" y="61"/>
                    <a:pt x="438" y="61"/>
                    <a:pt x="437" y="60"/>
                  </a:cubicBezTo>
                  <a:cubicBezTo>
                    <a:pt x="435" y="58"/>
                    <a:pt x="433" y="57"/>
                    <a:pt x="432" y="57"/>
                  </a:cubicBezTo>
                  <a:cubicBezTo>
                    <a:pt x="432" y="57"/>
                    <a:pt x="432" y="57"/>
                    <a:pt x="432" y="57"/>
                  </a:cubicBezTo>
                  <a:cubicBezTo>
                    <a:pt x="430" y="56"/>
                    <a:pt x="432" y="59"/>
                    <a:pt x="427" y="56"/>
                  </a:cubicBezTo>
                  <a:cubicBezTo>
                    <a:pt x="424" y="54"/>
                    <a:pt x="424" y="54"/>
                    <a:pt x="424" y="54"/>
                  </a:cubicBezTo>
                  <a:cubicBezTo>
                    <a:pt x="420" y="51"/>
                    <a:pt x="420" y="51"/>
                    <a:pt x="420" y="51"/>
                  </a:cubicBezTo>
                  <a:cubicBezTo>
                    <a:pt x="417" y="49"/>
                    <a:pt x="419" y="49"/>
                    <a:pt x="419" y="49"/>
                  </a:cubicBezTo>
                  <a:cubicBezTo>
                    <a:pt x="417" y="48"/>
                    <a:pt x="415" y="47"/>
                    <a:pt x="413" y="46"/>
                  </a:cubicBezTo>
                  <a:cubicBezTo>
                    <a:pt x="410" y="44"/>
                    <a:pt x="408" y="43"/>
                    <a:pt x="406" y="41"/>
                  </a:cubicBezTo>
                  <a:cubicBezTo>
                    <a:pt x="401" y="38"/>
                    <a:pt x="396" y="35"/>
                    <a:pt x="391" y="33"/>
                  </a:cubicBezTo>
                  <a:cubicBezTo>
                    <a:pt x="393" y="34"/>
                    <a:pt x="394" y="35"/>
                    <a:pt x="396" y="37"/>
                  </a:cubicBezTo>
                  <a:cubicBezTo>
                    <a:pt x="400" y="41"/>
                    <a:pt x="400" y="41"/>
                    <a:pt x="400" y="41"/>
                  </a:cubicBezTo>
                  <a:cubicBezTo>
                    <a:pt x="398" y="40"/>
                    <a:pt x="396" y="38"/>
                    <a:pt x="393" y="37"/>
                  </a:cubicBezTo>
                  <a:cubicBezTo>
                    <a:pt x="391" y="35"/>
                    <a:pt x="389" y="34"/>
                    <a:pt x="386" y="32"/>
                  </a:cubicBezTo>
                  <a:cubicBezTo>
                    <a:pt x="384" y="31"/>
                    <a:pt x="382" y="30"/>
                    <a:pt x="380" y="29"/>
                  </a:cubicBezTo>
                  <a:cubicBezTo>
                    <a:pt x="378" y="28"/>
                    <a:pt x="377" y="28"/>
                    <a:pt x="376" y="28"/>
                  </a:cubicBezTo>
                  <a:cubicBezTo>
                    <a:pt x="375" y="27"/>
                    <a:pt x="373" y="26"/>
                    <a:pt x="372" y="25"/>
                  </a:cubicBezTo>
                  <a:cubicBezTo>
                    <a:pt x="368" y="22"/>
                    <a:pt x="365" y="21"/>
                    <a:pt x="363" y="20"/>
                  </a:cubicBezTo>
                  <a:cubicBezTo>
                    <a:pt x="362" y="20"/>
                    <a:pt x="361" y="20"/>
                    <a:pt x="361" y="19"/>
                  </a:cubicBezTo>
                  <a:cubicBezTo>
                    <a:pt x="360" y="19"/>
                    <a:pt x="359" y="19"/>
                    <a:pt x="359" y="19"/>
                  </a:cubicBezTo>
                  <a:cubicBezTo>
                    <a:pt x="357" y="19"/>
                    <a:pt x="357" y="19"/>
                    <a:pt x="353" y="18"/>
                  </a:cubicBezTo>
                  <a:cubicBezTo>
                    <a:pt x="349" y="16"/>
                    <a:pt x="349" y="16"/>
                    <a:pt x="349" y="16"/>
                  </a:cubicBezTo>
                  <a:cubicBezTo>
                    <a:pt x="348" y="15"/>
                    <a:pt x="346" y="15"/>
                    <a:pt x="345" y="14"/>
                  </a:cubicBezTo>
                  <a:cubicBezTo>
                    <a:pt x="346" y="14"/>
                    <a:pt x="348" y="15"/>
                    <a:pt x="349" y="15"/>
                  </a:cubicBezTo>
                  <a:cubicBezTo>
                    <a:pt x="354" y="17"/>
                    <a:pt x="354" y="17"/>
                    <a:pt x="354" y="17"/>
                  </a:cubicBezTo>
                  <a:cubicBezTo>
                    <a:pt x="351" y="16"/>
                    <a:pt x="350" y="15"/>
                    <a:pt x="348" y="14"/>
                  </a:cubicBezTo>
                  <a:cubicBezTo>
                    <a:pt x="346" y="14"/>
                    <a:pt x="345" y="13"/>
                    <a:pt x="344" y="13"/>
                  </a:cubicBezTo>
                  <a:cubicBezTo>
                    <a:pt x="341" y="12"/>
                    <a:pt x="338" y="11"/>
                    <a:pt x="335" y="9"/>
                  </a:cubicBezTo>
                  <a:cubicBezTo>
                    <a:pt x="335" y="9"/>
                    <a:pt x="335" y="9"/>
                    <a:pt x="335" y="9"/>
                  </a:cubicBezTo>
                  <a:cubicBezTo>
                    <a:pt x="335" y="10"/>
                    <a:pt x="336" y="10"/>
                    <a:pt x="336" y="10"/>
                  </a:cubicBezTo>
                  <a:cubicBezTo>
                    <a:pt x="334" y="9"/>
                    <a:pt x="334" y="9"/>
                    <a:pt x="334" y="9"/>
                  </a:cubicBezTo>
                  <a:cubicBezTo>
                    <a:pt x="333" y="10"/>
                    <a:pt x="328" y="9"/>
                    <a:pt x="322" y="8"/>
                  </a:cubicBezTo>
                  <a:cubicBezTo>
                    <a:pt x="318" y="7"/>
                    <a:pt x="314" y="6"/>
                    <a:pt x="309" y="6"/>
                  </a:cubicBezTo>
                  <a:cubicBezTo>
                    <a:pt x="307" y="5"/>
                    <a:pt x="304" y="5"/>
                    <a:pt x="301" y="5"/>
                  </a:cubicBezTo>
                  <a:cubicBezTo>
                    <a:pt x="300" y="4"/>
                    <a:pt x="298" y="4"/>
                    <a:pt x="297" y="4"/>
                  </a:cubicBezTo>
                  <a:cubicBezTo>
                    <a:pt x="295" y="3"/>
                    <a:pt x="294" y="3"/>
                    <a:pt x="292" y="3"/>
                  </a:cubicBezTo>
                  <a:cubicBezTo>
                    <a:pt x="288" y="4"/>
                    <a:pt x="288" y="4"/>
                    <a:pt x="288" y="4"/>
                  </a:cubicBezTo>
                  <a:cubicBezTo>
                    <a:pt x="286" y="4"/>
                    <a:pt x="285" y="3"/>
                    <a:pt x="283" y="3"/>
                  </a:cubicBezTo>
                  <a:cubicBezTo>
                    <a:pt x="277" y="3"/>
                    <a:pt x="277" y="3"/>
                    <a:pt x="277" y="3"/>
                  </a:cubicBezTo>
                  <a:cubicBezTo>
                    <a:pt x="277" y="2"/>
                    <a:pt x="277" y="2"/>
                    <a:pt x="277" y="2"/>
                  </a:cubicBezTo>
                  <a:cubicBezTo>
                    <a:pt x="283" y="2"/>
                    <a:pt x="290" y="2"/>
                    <a:pt x="298" y="3"/>
                  </a:cubicBezTo>
                  <a:cubicBezTo>
                    <a:pt x="302" y="3"/>
                    <a:pt x="307" y="4"/>
                    <a:pt x="311" y="4"/>
                  </a:cubicBezTo>
                  <a:cubicBezTo>
                    <a:pt x="315" y="5"/>
                    <a:pt x="318" y="6"/>
                    <a:pt x="322" y="6"/>
                  </a:cubicBezTo>
                  <a:cubicBezTo>
                    <a:pt x="322" y="6"/>
                    <a:pt x="322" y="6"/>
                    <a:pt x="322" y="6"/>
                  </a:cubicBezTo>
                  <a:cubicBezTo>
                    <a:pt x="318" y="5"/>
                    <a:pt x="314" y="4"/>
                    <a:pt x="310" y="4"/>
                  </a:cubicBezTo>
                  <a:cubicBezTo>
                    <a:pt x="306" y="3"/>
                    <a:pt x="302" y="3"/>
                    <a:pt x="299" y="3"/>
                  </a:cubicBezTo>
                  <a:cubicBezTo>
                    <a:pt x="299" y="3"/>
                    <a:pt x="298" y="2"/>
                    <a:pt x="297" y="2"/>
                  </a:cubicBezTo>
                  <a:cubicBezTo>
                    <a:pt x="296" y="2"/>
                    <a:pt x="295" y="2"/>
                    <a:pt x="294" y="1"/>
                  </a:cubicBezTo>
                  <a:cubicBezTo>
                    <a:pt x="293" y="1"/>
                    <a:pt x="293" y="1"/>
                    <a:pt x="294" y="0"/>
                  </a:cubicBezTo>
                  <a:cubicBezTo>
                    <a:pt x="290" y="1"/>
                    <a:pt x="290" y="1"/>
                    <a:pt x="290" y="1"/>
                  </a:cubicBezTo>
                  <a:cubicBezTo>
                    <a:pt x="283" y="0"/>
                    <a:pt x="278" y="0"/>
                    <a:pt x="274" y="0"/>
                  </a:cubicBezTo>
                  <a:cubicBezTo>
                    <a:pt x="269" y="0"/>
                    <a:pt x="266" y="0"/>
                    <a:pt x="262" y="0"/>
                  </a:cubicBezTo>
                  <a:cubicBezTo>
                    <a:pt x="261" y="0"/>
                    <a:pt x="259" y="0"/>
                    <a:pt x="257" y="0"/>
                  </a:cubicBezTo>
                  <a:cubicBezTo>
                    <a:pt x="255" y="0"/>
                    <a:pt x="253" y="0"/>
                    <a:pt x="251" y="0"/>
                  </a:cubicBezTo>
                  <a:cubicBezTo>
                    <a:pt x="248" y="1"/>
                    <a:pt x="246" y="1"/>
                    <a:pt x="243" y="1"/>
                  </a:cubicBezTo>
                  <a:cubicBezTo>
                    <a:pt x="240" y="1"/>
                    <a:pt x="237" y="1"/>
                    <a:pt x="234" y="2"/>
                  </a:cubicBezTo>
                  <a:cubicBezTo>
                    <a:pt x="236" y="2"/>
                    <a:pt x="236" y="2"/>
                    <a:pt x="236" y="2"/>
                  </a:cubicBezTo>
                  <a:cubicBezTo>
                    <a:pt x="233" y="2"/>
                    <a:pt x="231" y="3"/>
                    <a:pt x="228" y="3"/>
                  </a:cubicBezTo>
                  <a:cubicBezTo>
                    <a:pt x="226" y="3"/>
                    <a:pt x="224" y="4"/>
                    <a:pt x="223" y="3"/>
                  </a:cubicBezTo>
                  <a:cubicBezTo>
                    <a:pt x="206" y="6"/>
                    <a:pt x="189" y="11"/>
                    <a:pt x="178" y="13"/>
                  </a:cubicBezTo>
                  <a:cubicBezTo>
                    <a:pt x="177" y="14"/>
                    <a:pt x="177" y="15"/>
                    <a:pt x="176" y="15"/>
                  </a:cubicBezTo>
                  <a:cubicBezTo>
                    <a:pt x="173" y="16"/>
                    <a:pt x="167" y="17"/>
                    <a:pt x="166" y="19"/>
                  </a:cubicBezTo>
                  <a:cubicBezTo>
                    <a:pt x="164" y="20"/>
                    <a:pt x="161" y="21"/>
                    <a:pt x="159" y="23"/>
                  </a:cubicBezTo>
                  <a:cubicBezTo>
                    <a:pt x="157" y="24"/>
                    <a:pt x="155" y="25"/>
                    <a:pt x="153" y="26"/>
                  </a:cubicBezTo>
                  <a:cubicBezTo>
                    <a:pt x="151" y="27"/>
                    <a:pt x="149" y="28"/>
                    <a:pt x="147" y="29"/>
                  </a:cubicBezTo>
                  <a:cubicBezTo>
                    <a:pt x="147" y="29"/>
                    <a:pt x="147" y="29"/>
                    <a:pt x="147" y="29"/>
                  </a:cubicBezTo>
                  <a:cubicBezTo>
                    <a:pt x="146" y="29"/>
                    <a:pt x="146" y="29"/>
                    <a:pt x="146" y="29"/>
                  </a:cubicBezTo>
                  <a:cubicBezTo>
                    <a:pt x="146" y="29"/>
                    <a:pt x="146" y="29"/>
                    <a:pt x="146" y="29"/>
                  </a:cubicBezTo>
                  <a:cubicBezTo>
                    <a:pt x="141" y="31"/>
                    <a:pt x="141" y="32"/>
                    <a:pt x="141" y="32"/>
                  </a:cubicBezTo>
                  <a:cubicBezTo>
                    <a:pt x="141" y="32"/>
                    <a:pt x="140" y="33"/>
                    <a:pt x="135" y="35"/>
                  </a:cubicBezTo>
                  <a:cubicBezTo>
                    <a:pt x="133" y="36"/>
                    <a:pt x="132" y="37"/>
                    <a:pt x="131" y="38"/>
                  </a:cubicBezTo>
                  <a:cubicBezTo>
                    <a:pt x="130" y="39"/>
                    <a:pt x="129" y="41"/>
                    <a:pt x="126" y="42"/>
                  </a:cubicBezTo>
                  <a:cubicBezTo>
                    <a:pt x="120" y="44"/>
                    <a:pt x="120" y="44"/>
                    <a:pt x="120" y="44"/>
                  </a:cubicBezTo>
                  <a:cubicBezTo>
                    <a:pt x="115" y="47"/>
                    <a:pt x="112" y="49"/>
                    <a:pt x="109" y="52"/>
                  </a:cubicBezTo>
                  <a:cubicBezTo>
                    <a:pt x="108" y="53"/>
                    <a:pt x="106" y="55"/>
                    <a:pt x="104" y="56"/>
                  </a:cubicBezTo>
                  <a:cubicBezTo>
                    <a:pt x="103" y="57"/>
                    <a:pt x="102" y="58"/>
                    <a:pt x="101" y="59"/>
                  </a:cubicBezTo>
                  <a:cubicBezTo>
                    <a:pt x="100" y="60"/>
                    <a:pt x="99" y="60"/>
                    <a:pt x="99" y="61"/>
                  </a:cubicBezTo>
                  <a:cubicBezTo>
                    <a:pt x="98" y="61"/>
                    <a:pt x="97" y="62"/>
                    <a:pt x="96" y="63"/>
                  </a:cubicBezTo>
                  <a:cubicBezTo>
                    <a:pt x="90" y="67"/>
                    <a:pt x="86" y="69"/>
                    <a:pt x="89" y="65"/>
                  </a:cubicBezTo>
                  <a:cubicBezTo>
                    <a:pt x="87" y="68"/>
                    <a:pt x="87" y="68"/>
                    <a:pt x="86" y="69"/>
                  </a:cubicBezTo>
                  <a:cubicBezTo>
                    <a:pt x="85" y="70"/>
                    <a:pt x="84" y="71"/>
                    <a:pt x="81" y="75"/>
                  </a:cubicBezTo>
                  <a:cubicBezTo>
                    <a:pt x="80" y="75"/>
                    <a:pt x="80" y="74"/>
                    <a:pt x="81" y="73"/>
                  </a:cubicBezTo>
                  <a:cubicBezTo>
                    <a:pt x="80" y="74"/>
                    <a:pt x="79" y="75"/>
                    <a:pt x="78" y="76"/>
                  </a:cubicBezTo>
                  <a:cubicBezTo>
                    <a:pt x="77" y="76"/>
                    <a:pt x="77" y="77"/>
                    <a:pt x="77" y="77"/>
                  </a:cubicBezTo>
                  <a:cubicBezTo>
                    <a:pt x="76" y="78"/>
                    <a:pt x="76" y="79"/>
                    <a:pt x="73" y="81"/>
                  </a:cubicBezTo>
                  <a:cubicBezTo>
                    <a:pt x="73" y="83"/>
                    <a:pt x="73" y="86"/>
                    <a:pt x="72" y="88"/>
                  </a:cubicBezTo>
                  <a:cubicBezTo>
                    <a:pt x="74" y="86"/>
                    <a:pt x="74" y="86"/>
                    <a:pt x="74" y="86"/>
                  </a:cubicBezTo>
                  <a:cubicBezTo>
                    <a:pt x="73" y="87"/>
                    <a:pt x="72" y="88"/>
                    <a:pt x="72" y="88"/>
                  </a:cubicBezTo>
                  <a:cubicBezTo>
                    <a:pt x="71" y="89"/>
                    <a:pt x="71" y="90"/>
                    <a:pt x="70" y="90"/>
                  </a:cubicBezTo>
                  <a:cubicBezTo>
                    <a:pt x="69" y="92"/>
                    <a:pt x="68" y="93"/>
                    <a:pt x="67" y="95"/>
                  </a:cubicBezTo>
                  <a:cubicBezTo>
                    <a:pt x="66" y="96"/>
                    <a:pt x="65" y="97"/>
                    <a:pt x="63" y="99"/>
                  </a:cubicBezTo>
                  <a:cubicBezTo>
                    <a:pt x="62" y="100"/>
                    <a:pt x="61" y="102"/>
                    <a:pt x="60" y="103"/>
                  </a:cubicBezTo>
                  <a:cubicBezTo>
                    <a:pt x="59" y="103"/>
                    <a:pt x="59" y="103"/>
                    <a:pt x="59" y="103"/>
                  </a:cubicBezTo>
                  <a:cubicBezTo>
                    <a:pt x="57" y="106"/>
                    <a:pt x="57" y="106"/>
                    <a:pt x="57" y="106"/>
                  </a:cubicBezTo>
                  <a:cubicBezTo>
                    <a:pt x="56" y="107"/>
                    <a:pt x="55" y="108"/>
                    <a:pt x="54" y="109"/>
                  </a:cubicBezTo>
                  <a:cubicBezTo>
                    <a:pt x="53" y="109"/>
                    <a:pt x="53" y="109"/>
                    <a:pt x="53" y="109"/>
                  </a:cubicBezTo>
                  <a:cubicBezTo>
                    <a:pt x="51" y="113"/>
                    <a:pt x="49" y="116"/>
                    <a:pt x="47" y="119"/>
                  </a:cubicBezTo>
                  <a:cubicBezTo>
                    <a:pt x="48" y="118"/>
                    <a:pt x="48" y="118"/>
                    <a:pt x="48" y="118"/>
                  </a:cubicBezTo>
                  <a:cubicBezTo>
                    <a:pt x="47" y="119"/>
                    <a:pt x="46" y="122"/>
                    <a:pt x="44" y="125"/>
                  </a:cubicBezTo>
                  <a:cubicBezTo>
                    <a:pt x="43" y="126"/>
                    <a:pt x="42" y="128"/>
                    <a:pt x="41" y="129"/>
                  </a:cubicBezTo>
                  <a:cubicBezTo>
                    <a:pt x="40" y="130"/>
                    <a:pt x="39" y="132"/>
                    <a:pt x="39" y="133"/>
                  </a:cubicBezTo>
                  <a:cubicBezTo>
                    <a:pt x="38" y="132"/>
                    <a:pt x="38" y="132"/>
                    <a:pt x="38" y="132"/>
                  </a:cubicBezTo>
                  <a:cubicBezTo>
                    <a:pt x="30" y="145"/>
                    <a:pt x="26" y="156"/>
                    <a:pt x="20" y="173"/>
                  </a:cubicBezTo>
                  <a:cubicBezTo>
                    <a:pt x="20" y="170"/>
                    <a:pt x="20" y="170"/>
                    <a:pt x="20" y="170"/>
                  </a:cubicBezTo>
                  <a:cubicBezTo>
                    <a:pt x="18" y="173"/>
                    <a:pt x="18" y="173"/>
                    <a:pt x="19" y="174"/>
                  </a:cubicBezTo>
                  <a:cubicBezTo>
                    <a:pt x="19" y="175"/>
                    <a:pt x="19" y="175"/>
                    <a:pt x="17" y="179"/>
                  </a:cubicBezTo>
                  <a:cubicBezTo>
                    <a:pt x="16" y="179"/>
                    <a:pt x="16" y="179"/>
                    <a:pt x="16" y="179"/>
                  </a:cubicBezTo>
                  <a:cubicBezTo>
                    <a:pt x="16" y="182"/>
                    <a:pt x="15" y="184"/>
                    <a:pt x="14" y="185"/>
                  </a:cubicBezTo>
                  <a:cubicBezTo>
                    <a:pt x="14" y="186"/>
                    <a:pt x="14" y="187"/>
                    <a:pt x="13" y="188"/>
                  </a:cubicBezTo>
                  <a:cubicBezTo>
                    <a:pt x="13" y="188"/>
                    <a:pt x="12" y="189"/>
                    <a:pt x="12" y="190"/>
                  </a:cubicBezTo>
                  <a:cubicBezTo>
                    <a:pt x="14" y="189"/>
                    <a:pt x="14" y="189"/>
                    <a:pt x="14" y="189"/>
                  </a:cubicBezTo>
                  <a:cubicBezTo>
                    <a:pt x="11" y="196"/>
                    <a:pt x="11" y="196"/>
                    <a:pt x="11" y="196"/>
                  </a:cubicBezTo>
                  <a:cubicBezTo>
                    <a:pt x="10" y="198"/>
                    <a:pt x="10" y="200"/>
                    <a:pt x="9" y="201"/>
                  </a:cubicBezTo>
                  <a:cubicBezTo>
                    <a:pt x="9" y="201"/>
                    <a:pt x="9" y="202"/>
                    <a:pt x="8" y="202"/>
                  </a:cubicBezTo>
                  <a:cubicBezTo>
                    <a:pt x="8" y="202"/>
                    <a:pt x="8" y="200"/>
                    <a:pt x="8" y="200"/>
                  </a:cubicBezTo>
                  <a:cubicBezTo>
                    <a:pt x="7" y="202"/>
                    <a:pt x="7" y="204"/>
                    <a:pt x="7" y="206"/>
                  </a:cubicBezTo>
                  <a:cubicBezTo>
                    <a:pt x="6" y="207"/>
                    <a:pt x="6" y="207"/>
                    <a:pt x="6" y="207"/>
                  </a:cubicBezTo>
                  <a:cubicBezTo>
                    <a:pt x="6" y="212"/>
                    <a:pt x="4" y="211"/>
                    <a:pt x="4" y="219"/>
                  </a:cubicBezTo>
                  <a:cubicBezTo>
                    <a:pt x="3" y="220"/>
                    <a:pt x="3" y="218"/>
                    <a:pt x="3" y="220"/>
                  </a:cubicBezTo>
                  <a:cubicBezTo>
                    <a:pt x="2" y="227"/>
                    <a:pt x="2" y="227"/>
                    <a:pt x="2" y="227"/>
                  </a:cubicBezTo>
                  <a:cubicBezTo>
                    <a:pt x="2" y="233"/>
                    <a:pt x="2" y="233"/>
                    <a:pt x="2" y="233"/>
                  </a:cubicBezTo>
                  <a:cubicBezTo>
                    <a:pt x="3" y="231"/>
                    <a:pt x="3" y="228"/>
                    <a:pt x="3" y="225"/>
                  </a:cubicBezTo>
                  <a:cubicBezTo>
                    <a:pt x="4" y="227"/>
                    <a:pt x="4" y="227"/>
                    <a:pt x="4" y="227"/>
                  </a:cubicBezTo>
                  <a:cubicBezTo>
                    <a:pt x="4" y="231"/>
                    <a:pt x="4" y="233"/>
                    <a:pt x="4" y="236"/>
                  </a:cubicBezTo>
                  <a:cubicBezTo>
                    <a:pt x="3" y="238"/>
                    <a:pt x="3" y="240"/>
                    <a:pt x="3" y="243"/>
                  </a:cubicBezTo>
                  <a:cubicBezTo>
                    <a:pt x="3" y="242"/>
                    <a:pt x="2" y="240"/>
                    <a:pt x="2" y="239"/>
                  </a:cubicBezTo>
                  <a:cubicBezTo>
                    <a:pt x="2" y="244"/>
                    <a:pt x="2" y="246"/>
                    <a:pt x="2" y="248"/>
                  </a:cubicBezTo>
                  <a:cubicBezTo>
                    <a:pt x="1" y="250"/>
                    <a:pt x="1" y="252"/>
                    <a:pt x="1" y="254"/>
                  </a:cubicBezTo>
                  <a:cubicBezTo>
                    <a:pt x="1" y="253"/>
                    <a:pt x="2" y="250"/>
                    <a:pt x="2" y="254"/>
                  </a:cubicBezTo>
                  <a:cubicBezTo>
                    <a:pt x="2" y="257"/>
                    <a:pt x="1" y="255"/>
                    <a:pt x="1" y="258"/>
                  </a:cubicBezTo>
                  <a:cubicBezTo>
                    <a:pt x="1" y="258"/>
                    <a:pt x="2" y="260"/>
                    <a:pt x="2" y="263"/>
                  </a:cubicBezTo>
                  <a:cubicBezTo>
                    <a:pt x="2" y="264"/>
                    <a:pt x="2" y="265"/>
                    <a:pt x="2" y="267"/>
                  </a:cubicBezTo>
                  <a:cubicBezTo>
                    <a:pt x="2" y="268"/>
                    <a:pt x="2" y="270"/>
                    <a:pt x="2" y="272"/>
                  </a:cubicBezTo>
                  <a:cubicBezTo>
                    <a:pt x="2" y="271"/>
                    <a:pt x="1" y="271"/>
                    <a:pt x="1" y="271"/>
                  </a:cubicBezTo>
                  <a:cubicBezTo>
                    <a:pt x="2" y="272"/>
                    <a:pt x="2" y="273"/>
                    <a:pt x="2" y="276"/>
                  </a:cubicBezTo>
                  <a:cubicBezTo>
                    <a:pt x="0" y="274"/>
                    <a:pt x="0" y="274"/>
                    <a:pt x="0" y="274"/>
                  </a:cubicBezTo>
                  <a:cubicBezTo>
                    <a:pt x="2" y="280"/>
                    <a:pt x="2" y="280"/>
                    <a:pt x="2" y="280"/>
                  </a:cubicBezTo>
                  <a:cubicBezTo>
                    <a:pt x="2" y="281"/>
                    <a:pt x="2" y="283"/>
                    <a:pt x="2" y="285"/>
                  </a:cubicBezTo>
                  <a:cubicBezTo>
                    <a:pt x="2" y="287"/>
                    <a:pt x="2" y="288"/>
                    <a:pt x="2" y="288"/>
                  </a:cubicBezTo>
                  <a:cubicBezTo>
                    <a:pt x="2" y="286"/>
                    <a:pt x="2" y="286"/>
                    <a:pt x="2" y="286"/>
                  </a:cubicBezTo>
                  <a:cubicBezTo>
                    <a:pt x="2" y="295"/>
                    <a:pt x="3" y="303"/>
                    <a:pt x="4" y="312"/>
                  </a:cubicBezTo>
                  <a:cubicBezTo>
                    <a:pt x="3" y="313"/>
                    <a:pt x="3" y="313"/>
                    <a:pt x="3" y="313"/>
                  </a:cubicBezTo>
                  <a:cubicBezTo>
                    <a:pt x="4" y="314"/>
                    <a:pt x="5" y="317"/>
                    <a:pt x="5" y="320"/>
                  </a:cubicBezTo>
                  <a:cubicBezTo>
                    <a:pt x="5" y="322"/>
                    <a:pt x="6" y="323"/>
                    <a:pt x="6" y="324"/>
                  </a:cubicBezTo>
                  <a:cubicBezTo>
                    <a:pt x="6" y="325"/>
                    <a:pt x="7" y="326"/>
                    <a:pt x="7" y="326"/>
                  </a:cubicBezTo>
                  <a:cubicBezTo>
                    <a:pt x="7" y="327"/>
                    <a:pt x="7" y="329"/>
                    <a:pt x="8" y="331"/>
                  </a:cubicBezTo>
                  <a:cubicBezTo>
                    <a:pt x="8" y="333"/>
                    <a:pt x="9" y="335"/>
                    <a:pt x="9" y="337"/>
                  </a:cubicBezTo>
                  <a:cubicBezTo>
                    <a:pt x="11" y="340"/>
                    <a:pt x="11" y="343"/>
                    <a:pt x="10" y="342"/>
                  </a:cubicBezTo>
                  <a:cubicBezTo>
                    <a:pt x="10" y="344"/>
                    <a:pt x="11" y="346"/>
                    <a:pt x="12" y="348"/>
                  </a:cubicBezTo>
                  <a:cubicBezTo>
                    <a:pt x="12" y="350"/>
                    <a:pt x="13" y="352"/>
                    <a:pt x="14" y="353"/>
                  </a:cubicBezTo>
                  <a:cubicBezTo>
                    <a:pt x="15" y="357"/>
                    <a:pt x="16" y="360"/>
                    <a:pt x="18" y="363"/>
                  </a:cubicBezTo>
                  <a:cubicBezTo>
                    <a:pt x="19" y="367"/>
                    <a:pt x="21" y="370"/>
                    <a:pt x="22" y="374"/>
                  </a:cubicBezTo>
                  <a:cubicBezTo>
                    <a:pt x="23" y="376"/>
                    <a:pt x="24" y="378"/>
                    <a:pt x="25" y="380"/>
                  </a:cubicBezTo>
                  <a:cubicBezTo>
                    <a:pt x="26" y="382"/>
                    <a:pt x="27" y="384"/>
                    <a:pt x="28" y="387"/>
                  </a:cubicBezTo>
                  <a:cubicBezTo>
                    <a:pt x="29" y="390"/>
                    <a:pt x="32" y="397"/>
                    <a:pt x="35" y="404"/>
                  </a:cubicBezTo>
                  <a:cubicBezTo>
                    <a:pt x="36" y="405"/>
                    <a:pt x="37" y="407"/>
                    <a:pt x="38" y="409"/>
                  </a:cubicBezTo>
                  <a:cubicBezTo>
                    <a:pt x="40" y="410"/>
                    <a:pt x="41" y="412"/>
                    <a:pt x="42" y="414"/>
                  </a:cubicBezTo>
                  <a:cubicBezTo>
                    <a:pt x="43" y="416"/>
                    <a:pt x="44" y="417"/>
                    <a:pt x="45" y="419"/>
                  </a:cubicBezTo>
                  <a:cubicBezTo>
                    <a:pt x="46" y="420"/>
                    <a:pt x="47" y="422"/>
                    <a:pt x="48" y="423"/>
                  </a:cubicBezTo>
                  <a:cubicBezTo>
                    <a:pt x="56" y="434"/>
                    <a:pt x="63" y="442"/>
                    <a:pt x="71" y="450"/>
                  </a:cubicBezTo>
                  <a:cubicBezTo>
                    <a:pt x="73" y="452"/>
                    <a:pt x="75" y="454"/>
                    <a:pt x="77" y="456"/>
                  </a:cubicBezTo>
                  <a:cubicBezTo>
                    <a:pt x="78" y="457"/>
                    <a:pt x="79" y="458"/>
                    <a:pt x="80" y="459"/>
                  </a:cubicBezTo>
                  <a:cubicBezTo>
                    <a:pt x="81" y="460"/>
                    <a:pt x="82" y="461"/>
                    <a:pt x="83" y="462"/>
                  </a:cubicBezTo>
                  <a:cubicBezTo>
                    <a:pt x="85" y="464"/>
                    <a:pt x="87" y="466"/>
                    <a:pt x="90" y="468"/>
                  </a:cubicBezTo>
                  <a:cubicBezTo>
                    <a:pt x="92" y="470"/>
                    <a:pt x="94" y="472"/>
                    <a:pt x="97" y="474"/>
                  </a:cubicBezTo>
                  <a:cubicBezTo>
                    <a:pt x="98" y="476"/>
                    <a:pt x="100" y="477"/>
                    <a:pt x="102" y="478"/>
                  </a:cubicBezTo>
                  <a:cubicBezTo>
                    <a:pt x="103" y="480"/>
                    <a:pt x="105" y="482"/>
                    <a:pt x="107" y="483"/>
                  </a:cubicBezTo>
                  <a:cubicBezTo>
                    <a:pt x="109" y="485"/>
                    <a:pt x="111" y="486"/>
                    <a:pt x="113" y="487"/>
                  </a:cubicBezTo>
                  <a:cubicBezTo>
                    <a:pt x="115" y="489"/>
                    <a:pt x="117" y="490"/>
                    <a:pt x="119" y="492"/>
                  </a:cubicBezTo>
                  <a:cubicBezTo>
                    <a:pt x="122" y="493"/>
                    <a:pt x="124" y="494"/>
                    <a:pt x="126" y="496"/>
                  </a:cubicBezTo>
                  <a:cubicBezTo>
                    <a:pt x="128" y="497"/>
                    <a:pt x="131" y="498"/>
                    <a:pt x="133" y="499"/>
                  </a:cubicBezTo>
                  <a:cubicBezTo>
                    <a:pt x="137" y="502"/>
                    <a:pt x="141" y="504"/>
                    <a:pt x="145" y="507"/>
                  </a:cubicBezTo>
                  <a:cubicBezTo>
                    <a:pt x="150" y="508"/>
                    <a:pt x="150" y="508"/>
                    <a:pt x="150" y="508"/>
                  </a:cubicBezTo>
                  <a:cubicBezTo>
                    <a:pt x="151" y="509"/>
                    <a:pt x="152" y="510"/>
                    <a:pt x="154" y="510"/>
                  </a:cubicBezTo>
                  <a:cubicBezTo>
                    <a:pt x="155" y="511"/>
                    <a:pt x="157" y="512"/>
                    <a:pt x="158" y="513"/>
                  </a:cubicBezTo>
                  <a:cubicBezTo>
                    <a:pt x="161" y="514"/>
                    <a:pt x="165" y="516"/>
                    <a:pt x="169" y="517"/>
                  </a:cubicBezTo>
                  <a:cubicBezTo>
                    <a:pt x="176" y="520"/>
                    <a:pt x="184" y="523"/>
                    <a:pt x="192" y="526"/>
                  </a:cubicBezTo>
                  <a:cubicBezTo>
                    <a:pt x="196" y="527"/>
                    <a:pt x="198" y="527"/>
                    <a:pt x="199" y="527"/>
                  </a:cubicBezTo>
                  <a:cubicBezTo>
                    <a:pt x="198" y="527"/>
                    <a:pt x="197" y="527"/>
                    <a:pt x="197" y="526"/>
                  </a:cubicBezTo>
                  <a:cubicBezTo>
                    <a:pt x="199" y="527"/>
                    <a:pt x="202" y="528"/>
                    <a:pt x="205" y="528"/>
                  </a:cubicBezTo>
                  <a:cubicBezTo>
                    <a:pt x="208" y="529"/>
                    <a:pt x="210" y="530"/>
                    <a:pt x="209" y="530"/>
                  </a:cubicBezTo>
                  <a:cubicBezTo>
                    <a:pt x="208" y="530"/>
                    <a:pt x="208" y="530"/>
                    <a:pt x="208" y="530"/>
                  </a:cubicBezTo>
                  <a:cubicBezTo>
                    <a:pt x="208" y="531"/>
                    <a:pt x="211" y="531"/>
                    <a:pt x="215" y="532"/>
                  </a:cubicBezTo>
                  <a:cubicBezTo>
                    <a:pt x="220" y="533"/>
                    <a:pt x="225" y="533"/>
                    <a:pt x="227" y="534"/>
                  </a:cubicBezTo>
                  <a:cubicBezTo>
                    <a:pt x="225" y="533"/>
                    <a:pt x="225" y="533"/>
                    <a:pt x="225" y="533"/>
                  </a:cubicBezTo>
                  <a:cubicBezTo>
                    <a:pt x="229" y="533"/>
                    <a:pt x="229" y="533"/>
                    <a:pt x="229" y="533"/>
                  </a:cubicBezTo>
                  <a:cubicBezTo>
                    <a:pt x="233" y="534"/>
                    <a:pt x="233" y="534"/>
                    <a:pt x="233" y="534"/>
                  </a:cubicBezTo>
                  <a:cubicBezTo>
                    <a:pt x="231" y="534"/>
                    <a:pt x="231" y="534"/>
                    <a:pt x="231" y="534"/>
                  </a:cubicBezTo>
                  <a:cubicBezTo>
                    <a:pt x="233" y="534"/>
                    <a:pt x="236" y="534"/>
                    <a:pt x="238" y="534"/>
                  </a:cubicBezTo>
                  <a:cubicBezTo>
                    <a:pt x="240" y="535"/>
                    <a:pt x="242" y="535"/>
                    <a:pt x="244" y="535"/>
                  </a:cubicBezTo>
                  <a:cubicBezTo>
                    <a:pt x="249" y="535"/>
                    <a:pt x="252" y="535"/>
                    <a:pt x="256" y="535"/>
                  </a:cubicBezTo>
                  <a:cubicBezTo>
                    <a:pt x="260" y="536"/>
                    <a:pt x="264" y="536"/>
                    <a:pt x="267" y="536"/>
                  </a:cubicBezTo>
                  <a:cubicBezTo>
                    <a:pt x="268" y="536"/>
                    <a:pt x="269" y="536"/>
                    <a:pt x="270" y="536"/>
                  </a:cubicBezTo>
                  <a:cubicBezTo>
                    <a:pt x="271" y="536"/>
                    <a:pt x="271" y="536"/>
                    <a:pt x="272" y="536"/>
                  </a:cubicBezTo>
                  <a:cubicBezTo>
                    <a:pt x="274" y="536"/>
                    <a:pt x="276" y="536"/>
                    <a:pt x="277" y="536"/>
                  </a:cubicBezTo>
                  <a:cubicBezTo>
                    <a:pt x="291" y="536"/>
                    <a:pt x="304" y="535"/>
                    <a:pt x="322" y="530"/>
                  </a:cubicBezTo>
                  <a:cubicBezTo>
                    <a:pt x="320" y="531"/>
                    <a:pt x="321" y="531"/>
                    <a:pt x="324" y="530"/>
                  </a:cubicBezTo>
                  <a:cubicBezTo>
                    <a:pt x="326" y="530"/>
                    <a:pt x="329" y="529"/>
                    <a:pt x="329" y="530"/>
                  </a:cubicBezTo>
                  <a:cubicBezTo>
                    <a:pt x="332" y="530"/>
                    <a:pt x="334" y="529"/>
                    <a:pt x="336" y="529"/>
                  </a:cubicBezTo>
                  <a:cubicBezTo>
                    <a:pt x="338" y="528"/>
                    <a:pt x="340" y="528"/>
                    <a:pt x="342" y="527"/>
                  </a:cubicBezTo>
                  <a:cubicBezTo>
                    <a:pt x="346" y="525"/>
                    <a:pt x="349" y="524"/>
                    <a:pt x="352" y="522"/>
                  </a:cubicBezTo>
                  <a:cubicBezTo>
                    <a:pt x="352" y="522"/>
                    <a:pt x="352" y="522"/>
                    <a:pt x="353" y="522"/>
                  </a:cubicBezTo>
                  <a:cubicBezTo>
                    <a:pt x="359" y="520"/>
                    <a:pt x="359" y="520"/>
                    <a:pt x="359" y="520"/>
                  </a:cubicBezTo>
                  <a:cubicBezTo>
                    <a:pt x="360" y="519"/>
                    <a:pt x="361" y="519"/>
                    <a:pt x="362" y="519"/>
                  </a:cubicBezTo>
                  <a:cubicBezTo>
                    <a:pt x="365" y="518"/>
                    <a:pt x="365" y="518"/>
                    <a:pt x="365" y="518"/>
                  </a:cubicBezTo>
                  <a:cubicBezTo>
                    <a:pt x="359" y="522"/>
                    <a:pt x="373" y="513"/>
                    <a:pt x="367" y="517"/>
                  </a:cubicBezTo>
                  <a:cubicBezTo>
                    <a:pt x="383" y="511"/>
                    <a:pt x="401" y="503"/>
                    <a:pt x="417" y="491"/>
                  </a:cubicBezTo>
                  <a:cubicBezTo>
                    <a:pt x="434" y="480"/>
                    <a:pt x="450" y="467"/>
                    <a:pt x="464" y="453"/>
                  </a:cubicBezTo>
                  <a:cubicBezTo>
                    <a:pt x="462" y="454"/>
                    <a:pt x="462" y="454"/>
                    <a:pt x="462" y="454"/>
                  </a:cubicBezTo>
                  <a:cubicBezTo>
                    <a:pt x="464" y="452"/>
                    <a:pt x="466" y="450"/>
                    <a:pt x="468" y="448"/>
                  </a:cubicBezTo>
                  <a:cubicBezTo>
                    <a:pt x="469" y="446"/>
                    <a:pt x="471" y="444"/>
                    <a:pt x="473" y="442"/>
                  </a:cubicBezTo>
                  <a:cubicBezTo>
                    <a:pt x="476" y="438"/>
                    <a:pt x="479" y="434"/>
                    <a:pt x="482" y="431"/>
                  </a:cubicBezTo>
                  <a:cubicBezTo>
                    <a:pt x="485" y="429"/>
                    <a:pt x="487" y="425"/>
                    <a:pt x="488" y="422"/>
                  </a:cubicBezTo>
                  <a:cubicBezTo>
                    <a:pt x="489" y="420"/>
                    <a:pt x="490" y="419"/>
                    <a:pt x="491" y="418"/>
                  </a:cubicBezTo>
                  <a:cubicBezTo>
                    <a:pt x="491" y="416"/>
                    <a:pt x="492" y="415"/>
                    <a:pt x="492" y="415"/>
                  </a:cubicBezTo>
                  <a:cubicBezTo>
                    <a:pt x="494" y="411"/>
                    <a:pt x="496" y="408"/>
                    <a:pt x="498" y="406"/>
                  </a:cubicBezTo>
                  <a:cubicBezTo>
                    <a:pt x="499" y="404"/>
                    <a:pt x="500" y="403"/>
                    <a:pt x="499" y="405"/>
                  </a:cubicBezTo>
                  <a:cubicBezTo>
                    <a:pt x="503" y="397"/>
                    <a:pt x="506" y="389"/>
                    <a:pt x="512" y="378"/>
                  </a:cubicBezTo>
                  <a:cubicBezTo>
                    <a:pt x="512" y="378"/>
                    <a:pt x="514" y="375"/>
                    <a:pt x="515" y="372"/>
                  </a:cubicBezTo>
                  <a:cubicBezTo>
                    <a:pt x="516" y="369"/>
                    <a:pt x="517" y="365"/>
                    <a:pt x="519" y="362"/>
                  </a:cubicBezTo>
                  <a:cubicBezTo>
                    <a:pt x="519" y="360"/>
                    <a:pt x="520" y="358"/>
                    <a:pt x="520" y="356"/>
                  </a:cubicBezTo>
                  <a:cubicBezTo>
                    <a:pt x="521" y="354"/>
                    <a:pt x="521" y="353"/>
                    <a:pt x="522" y="351"/>
                  </a:cubicBezTo>
                  <a:cubicBezTo>
                    <a:pt x="523" y="349"/>
                    <a:pt x="523" y="347"/>
                    <a:pt x="524" y="347"/>
                  </a:cubicBezTo>
                  <a:cubicBezTo>
                    <a:pt x="524" y="347"/>
                    <a:pt x="524" y="347"/>
                    <a:pt x="524" y="347"/>
                  </a:cubicBezTo>
                  <a:cubicBezTo>
                    <a:pt x="525" y="343"/>
                    <a:pt x="526" y="340"/>
                    <a:pt x="527" y="336"/>
                  </a:cubicBezTo>
                  <a:cubicBezTo>
                    <a:pt x="528" y="334"/>
                    <a:pt x="528" y="332"/>
                    <a:pt x="529" y="330"/>
                  </a:cubicBezTo>
                  <a:cubicBezTo>
                    <a:pt x="529" y="328"/>
                    <a:pt x="529" y="327"/>
                    <a:pt x="530" y="325"/>
                  </a:cubicBezTo>
                  <a:cubicBezTo>
                    <a:pt x="530" y="324"/>
                    <a:pt x="530" y="323"/>
                    <a:pt x="530" y="322"/>
                  </a:cubicBezTo>
                  <a:cubicBezTo>
                    <a:pt x="531" y="321"/>
                    <a:pt x="531" y="320"/>
                    <a:pt x="531" y="319"/>
                  </a:cubicBezTo>
                  <a:cubicBezTo>
                    <a:pt x="531" y="317"/>
                    <a:pt x="531" y="315"/>
                    <a:pt x="532" y="313"/>
                  </a:cubicBezTo>
                  <a:cubicBezTo>
                    <a:pt x="532" y="311"/>
                    <a:pt x="533" y="309"/>
                    <a:pt x="533" y="307"/>
                  </a:cubicBezTo>
                  <a:cubicBezTo>
                    <a:pt x="533" y="305"/>
                    <a:pt x="534" y="303"/>
                    <a:pt x="534" y="301"/>
                  </a:cubicBezTo>
                  <a:cubicBezTo>
                    <a:pt x="534" y="301"/>
                    <a:pt x="534" y="301"/>
                    <a:pt x="534" y="302"/>
                  </a:cubicBezTo>
                  <a:cubicBezTo>
                    <a:pt x="534" y="290"/>
                    <a:pt x="532" y="279"/>
                    <a:pt x="531" y="268"/>
                  </a:cubicBezTo>
                  <a:close/>
                </a:path>
              </a:pathLst>
            </a:custGeom>
            <a:solidFill>
              <a:srgbClr val="D425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ontserrat Medium"/>
                <a:ea typeface="Montserrat Medium"/>
                <a:cs typeface="Montserrat Medium"/>
                <a:sym typeface="Montserrat Medium"/>
              </a:endParaRPr>
            </a:p>
          </p:txBody>
        </p:sp>
      </p:grpSp>
      <p:pic>
        <p:nvPicPr>
          <p:cNvPr id="64" name="Google Shape;64;p52"/>
          <p:cNvPicPr preferRelativeResize="0"/>
          <p:nvPr/>
        </p:nvPicPr>
        <p:blipFill rotWithShape="1">
          <a:blip r:embed="rId2">
            <a:alphaModFix/>
          </a:blip>
          <a:srcRect/>
          <a:stretch/>
        </p:blipFill>
        <p:spPr>
          <a:xfrm rot="2231658">
            <a:off x="6403015" y="5547923"/>
            <a:ext cx="4380320" cy="4324785"/>
          </a:xfrm>
          <a:prstGeom prst="rect">
            <a:avLst/>
          </a:prstGeom>
          <a:noFill/>
          <a:ln>
            <a:noFill/>
          </a:ln>
        </p:spPr>
      </p:pic>
      <p:pic>
        <p:nvPicPr>
          <p:cNvPr id="65" name="Google Shape;65;p52"/>
          <p:cNvPicPr preferRelativeResize="0"/>
          <p:nvPr/>
        </p:nvPicPr>
        <p:blipFill rotWithShape="1">
          <a:blip r:embed="rId3">
            <a:alphaModFix/>
          </a:blip>
          <a:srcRect/>
          <a:stretch/>
        </p:blipFill>
        <p:spPr>
          <a:xfrm>
            <a:off x="9015406" y="-4070793"/>
            <a:ext cx="4904299" cy="4842121"/>
          </a:xfrm>
          <a:prstGeom prst="rect">
            <a:avLst/>
          </a:prstGeom>
          <a:noFill/>
          <a:ln>
            <a:noFill/>
          </a:ln>
        </p:spPr>
      </p:pic>
      <p:pic>
        <p:nvPicPr>
          <p:cNvPr id="66" name="Google Shape;66;p52"/>
          <p:cNvPicPr preferRelativeResize="0"/>
          <p:nvPr/>
        </p:nvPicPr>
        <p:blipFill rotWithShape="1">
          <a:blip r:embed="rId4">
            <a:alphaModFix/>
          </a:blip>
          <a:srcRect/>
          <a:stretch/>
        </p:blipFill>
        <p:spPr>
          <a:xfrm>
            <a:off x="3880035" y="6201091"/>
            <a:ext cx="3930903" cy="3881458"/>
          </a:xfrm>
          <a:prstGeom prst="rect">
            <a:avLst/>
          </a:prstGeom>
          <a:noFill/>
          <a:ln>
            <a:noFill/>
          </a:ln>
        </p:spPr>
      </p:pic>
    </p:spTree>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Agenda">
  <p:cSld name="Agenda">
    <p:bg>
      <p:bgPr>
        <a:solidFill>
          <a:srgbClr val="19233E"/>
        </a:solidFill>
        <a:effectLst/>
      </p:bgPr>
    </p:bg>
    <p:spTree>
      <p:nvGrpSpPr>
        <p:cNvPr id="1" name="Shape 79"/>
        <p:cNvGrpSpPr/>
        <p:nvPr/>
      </p:nvGrpSpPr>
      <p:grpSpPr>
        <a:xfrm>
          <a:off x="0" y="0"/>
          <a:ext cx="0" cy="0"/>
          <a:chOff x="0" y="0"/>
          <a:chExt cx="0" cy="0"/>
        </a:xfrm>
      </p:grpSpPr>
      <p:grpSp>
        <p:nvGrpSpPr>
          <p:cNvPr id="80" name="Google Shape;80;p54"/>
          <p:cNvGrpSpPr/>
          <p:nvPr/>
        </p:nvGrpSpPr>
        <p:grpSpPr>
          <a:xfrm>
            <a:off x="11454912" y="6124026"/>
            <a:ext cx="407671" cy="430903"/>
            <a:chOff x="1841" y="2"/>
            <a:chExt cx="4000" cy="4318"/>
          </a:xfrm>
        </p:grpSpPr>
        <p:sp>
          <p:nvSpPr>
            <p:cNvPr id="81" name="Google Shape;81;p54"/>
            <p:cNvSpPr/>
            <p:nvPr/>
          </p:nvSpPr>
          <p:spPr>
            <a:xfrm>
              <a:off x="1972" y="2556"/>
              <a:ext cx="3779" cy="1764"/>
            </a:xfrm>
            <a:custGeom>
              <a:avLst/>
              <a:gdLst/>
              <a:ahLst/>
              <a:cxnLst/>
              <a:rect l="l" t="t" r="r" b="b"/>
              <a:pathLst>
                <a:path w="2181" h="1019" extrusionOk="0">
                  <a:moveTo>
                    <a:pt x="1634" y="700"/>
                  </a:moveTo>
                  <a:cubicBezTo>
                    <a:pt x="1739" y="267"/>
                    <a:pt x="1739" y="267"/>
                    <a:pt x="1739" y="267"/>
                  </a:cubicBezTo>
                  <a:cubicBezTo>
                    <a:pt x="1845" y="700"/>
                    <a:pt x="1845" y="700"/>
                    <a:pt x="1845" y="700"/>
                  </a:cubicBezTo>
                  <a:cubicBezTo>
                    <a:pt x="2000" y="700"/>
                    <a:pt x="2000" y="700"/>
                    <a:pt x="2000" y="700"/>
                  </a:cubicBezTo>
                  <a:cubicBezTo>
                    <a:pt x="2002" y="694"/>
                    <a:pt x="2002" y="694"/>
                    <a:pt x="2002" y="694"/>
                  </a:cubicBezTo>
                  <a:cubicBezTo>
                    <a:pt x="2181" y="15"/>
                    <a:pt x="2181" y="15"/>
                    <a:pt x="2181" y="15"/>
                  </a:cubicBezTo>
                  <a:cubicBezTo>
                    <a:pt x="2023" y="15"/>
                    <a:pt x="2023" y="15"/>
                    <a:pt x="2023" y="15"/>
                  </a:cubicBezTo>
                  <a:cubicBezTo>
                    <a:pt x="1921" y="454"/>
                    <a:pt x="1921" y="454"/>
                    <a:pt x="1921" y="454"/>
                  </a:cubicBezTo>
                  <a:cubicBezTo>
                    <a:pt x="1814" y="15"/>
                    <a:pt x="1814" y="15"/>
                    <a:pt x="1814" y="15"/>
                  </a:cubicBezTo>
                  <a:cubicBezTo>
                    <a:pt x="1666" y="15"/>
                    <a:pt x="1666" y="15"/>
                    <a:pt x="1666" y="15"/>
                  </a:cubicBezTo>
                  <a:cubicBezTo>
                    <a:pt x="1558" y="449"/>
                    <a:pt x="1558" y="449"/>
                    <a:pt x="1558" y="449"/>
                  </a:cubicBezTo>
                  <a:cubicBezTo>
                    <a:pt x="1459" y="15"/>
                    <a:pt x="1459" y="15"/>
                    <a:pt x="1459" y="15"/>
                  </a:cubicBezTo>
                  <a:cubicBezTo>
                    <a:pt x="1298" y="15"/>
                    <a:pt x="1298" y="15"/>
                    <a:pt x="1298" y="15"/>
                  </a:cubicBezTo>
                  <a:cubicBezTo>
                    <a:pt x="1476" y="700"/>
                    <a:pt x="1476" y="700"/>
                    <a:pt x="1476" y="700"/>
                  </a:cubicBezTo>
                  <a:lnTo>
                    <a:pt x="1634" y="700"/>
                  </a:lnTo>
                  <a:close/>
                  <a:moveTo>
                    <a:pt x="170" y="263"/>
                  </a:moveTo>
                  <a:cubicBezTo>
                    <a:pt x="542" y="700"/>
                    <a:pt x="542" y="700"/>
                    <a:pt x="542" y="700"/>
                  </a:cubicBezTo>
                  <a:cubicBezTo>
                    <a:pt x="701" y="700"/>
                    <a:pt x="701" y="700"/>
                    <a:pt x="701" y="700"/>
                  </a:cubicBezTo>
                  <a:cubicBezTo>
                    <a:pt x="701" y="15"/>
                    <a:pt x="701" y="15"/>
                    <a:pt x="701" y="15"/>
                  </a:cubicBezTo>
                  <a:cubicBezTo>
                    <a:pt x="547" y="15"/>
                    <a:pt x="547" y="15"/>
                    <a:pt x="547" y="15"/>
                  </a:cubicBezTo>
                  <a:cubicBezTo>
                    <a:pt x="547" y="453"/>
                    <a:pt x="547" y="453"/>
                    <a:pt x="547" y="453"/>
                  </a:cubicBezTo>
                  <a:cubicBezTo>
                    <a:pt x="174" y="15"/>
                    <a:pt x="174" y="15"/>
                    <a:pt x="174" y="15"/>
                  </a:cubicBezTo>
                  <a:cubicBezTo>
                    <a:pt x="16" y="15"/>
                    <a:pt x="16" y="15"/>
                    <a:pt x="16" y="15"/>
                  </a:cubicBezTo>
                  <a:cubicBezTo>
                    <a:pt x="16" y="700"/>
                    <a:pt x="16" y="700"/>
                    <a:pt x="16" y="700"/>
                  </a:cubicBezTo>
                  <a:cubicBezTo>
                    <a:pt x="170" y="700"/>
                    <a:pt x="170" y="700"/>
                    <a:pt x="170" y="700"/>
                  </a:cubicBezTo>
                  <a:lnTo>
                    <a:pt x="170" y="263"/>
                  </a:lnTo>
                  <a:close/>
                  <a:moveTo>
                    <a:pt x="108" y="929"/>
                  </a:moveTo>
                  <a:cubicBezTo>
                    <a:pt x="162" y="929"/>
                    <a:pt x="162" y="929"/>
                    <a:pt x="162" y="929"/>
                  </a:cubicBezTo>
                  <a:cubicBezTo>
                    <a:pt x="162" y="969"/>
                    <a:pt x="162" y="969"/>
                    <a:pt x="162" y="969"/>
                  </a:cubicBezTo>
                  <a:cubicBezTo>
                    <a:pt x="149" y="979"/>
                    <a:pt x="131" y="985"/>
                    <a:pt x="111" y="985"/>
                  </a:cubicBezTo>
                  <a:cubicBezTo>
                    <a:pt x="68" y="985"/>
                    <a:pt x="39" y="953"/>
                    <a:pt x="39" y="909"/>
                  </a:cubicBezTo>
                  <a:cubicBezTo>
                    <a:pt x="39" y="909"/>
                    <a:pt x="39" y="909"/>
                    <a:pt x="39" y="909"/>
                  </a:cubicBezTo>
                  <a:cubicBezTo>
                    <a:pt x="39" y="868"/>
                    <a:pt x="69" y="834"/>
                    <a:pt x="108" y="834"/>
                  </a:cubicBezTo>
                  <a:cubicBezTo>
                    <a:pt x="135" y="834"/>
                    <a:pt x="151" y="843"/>
                    <a:pt x="167" y="857"/>
                  </a:cubicBezTo>
                  <a:cubicBezTo>
                    <a:pt x="191" y="829"/>
                    <a:pt x="191" y="829"/>
                    <a:pt x="191" y="829"/>
                  </a:cubicBezTo>
                  <a:cubicBezTo>
                    <a:pt x="169" y="810"/>
                    <a:pt x="146" y="800"/>
                    <a:pt x="109" y="800"/>
                  </a:cubicBezTo>
                  <a:cubicBezTo>
                    <a:pt x="45" y="800"/>
                    <a:pt x="0" y="850"/>
                    <a:pt x="0" y="909"/>
                  </a:cubicBezTo>
                  <a:cubicBezTo>
                    <a:pt x="0" y="910"/>
                    <a:pt x="0" y="910"/>
                    <a:pt x="0" y="910"/>
                  </a:cubicBezTo>
                  <a:cubicBezTo>
                    <a:pt x="0" y="972"/>
                    <a:pt x="44" y="1019"/>
                    <a:pt x="110" y="1019"/>
                  </a:cubicBezTo>
                  <a:cubicBezTo>
                    <a:pt x="148" y="1019"/>
                    <a:pt x="177" y="1004"/>
                    <a:pt x="198" y="986"/>
                  </a:cubicBezTo>
                  <a:cubicBezTo>
                    <a:pt x="198" y="897"/>
                    <a:pt x="198" y="897"/>
                    <a:pt x="198" y="897"/>
                  </a:cubicBezTo>
                  <a:cubicBezTo>
                    <a:pt x="108" y="897"/>
                    <a:pt x="108" y="897"/>
                    <a:pt x="108" y="897"/>
                  </a:cubicBezTo>
                  <a:lnTo>
                    <a:pt x="108" y="929"/>
                  </a:lnTo>
                  <a:close/>
                  <a:moveTo>
                    <a:pt x="332" y="800"/>
                  </a:moveTo>
                  <a:cubicBezTo>
                    <a:pt x="267" y="800"/>
                    <a:pt x="221" y="850"/>
                    <a:pt x="221" y="909"/>
                  </a:cubicBezTo>
                  <a:cubicBezTo>
                    <a:pt x="221" y="910"/>
                    <a:pt x="221" y="910"/>
                    <a:pt x="221" y="910"/>
                  </a:cubicBezTo>
                  <a:cubicBezTo>
                    <a:pt x="221" y="970"/>
                    <a:pt x="266" y="1019"/>
                    <a:pt x="331" y="1019"/>
                  </a:cubicBezTo>
                  <a:cubicBezTo>
                    <a:pt x="396" y="1019"/>
                    <a:pt x="442" y="969"/>
                    <a:pt x="442" y="909"/>
                  </a:cubicBezTo>
                  <a:cubicBezTo>
                    <a:pt x="442" y="909"/>
                    <a:pt x="442" y="909"/>
                    <a:pt x="442" y="909"/>
                  </a:cubicBezTo>
                  <a:cubicBezTo>
                    <a:pt x="442" y="849"/>
                    <a:pt x="397" y="800"/>
                    <a:pt x="332" y="800"/>
                  </a:cubicBezTo>
                  <a:close/>
                  <a:moveTo>
                    <a:pt x="403" y="910"/>
                  </a:moveTo>
                  <a:cubicBezTo>
                    <a:pt x="403" y="951"/>
                    <a:pt x="374" y="985"/>
                    <a:pt x="332" y="985"/>
                  </a:cubicBezTo>
                  <a:cubicBezTo>
                    <a:pt x="290" y="985"/>
                    <a:pt x="260" y="950"/>
                    <a:pt x="260" y="909"/>
                  </a:cubicBezTo>
                  <a:cubicBezTo>
                    <a:pt x="260" y="909"/>
                    <a:pt x="260" y="909"/>
                    <a:pt x="260" y="909"/>
                  </a:cubicBezTo>
                  <a:cubicBezTo>
                    <a:pt x="260" y="867"/>
                    <a:pt x="289" y="834"/>
                    <a:pt x="331" y="834"/>
                  </a:cubicBezTo>
                  <a:cubicBezTo>
                    <a:pt x="373" y="834"/>
                    <a:pt x="403" y="868"/>
                    <a:pt x="403" y="909"/>
                  </a:cubicBezTo>
                  <a:lnTo>
                    <a:pt x="403" y="910"/>
                  </a:lnTo>
                  <a:close/>
                  <a:moveTo>
                    <a:pt x="545" y="966"/>
                  </a:moveTo>
                  <a:cubicBezTo>
                    <a:pt x="481" y="803"/>
                    <a:pt x="481" y="803"/>
                    <a:pt x="481" y="803"/>
                  </a:cubicBezTo>
                  <a:cubicBezTo>
                    <a:pt x="440" y="803"/>
                    <a:pt x="440" y="803"/>
                    <a:pt x="440" y="803"/>
                  </a:cubicBezTo>
                  <a:cubicBezTo>
                    <a:pt x="528" y="1017"/>
                    <a:pt x="528" y="1017"/>
                    <a:pt x="528" y="1017"/>
                  </a:cubicBezTo>
                  <a:cubicBezTo>
                    <a:pt x="560" y="1017"/>
                    <a:pt x="560" y="1017"/>
                    <a:pt x="560" y="1017"/>
                  </a:cubicBezTo>
                  <a:cubicBezTo>
                    <a:pt x="649" y="803"/>
                    <a:pt x="649" y="803"/>
                    <a:pt x="649" y="803"/>
                  </a:cubicBezTo>
                  <a:cubicBezTo>
                    <a:pt x="608" y="803"/>
                    <a:pt x="608" y="803"/>
                    <a:pt x="608" y="803"/>
                  </a:cubicBezTo>
                  <a:lnTo>
                    <a:pt x="545" y="966"/>
                  </a:lnTo>
                  <a:close/>
                  <a:moveTo>
                    <a:pt x="711" y="925"/>
                  </a:moveTo>
                  <a:cubicBezTo>
                    <a:pt x="817" y="925"/>
                    <a:pt x="817" y="925"/>
                    <a:pt x="817" y="925"/>
                  </a:cubicBezTo>
                  <a:cubicBezTo>
                    <a:pt x="817" y="892"/>
                    <a:pt x="817" y="892"/>
                    <a:pt x="817" y="892"/>
                  </a:cubicBezTo>
                  <a:cubicBezTo>
                    <a:pt x="711" y="892"/>
                    <a:pt x="711" y="892"/>
                    <a:pt x="711" y="892"/>
                  </a:cubicBezTo>
                  <a:cubicBezTo>
                    <a:pt x="711" y="837"/>
                    <a:pt x="711" y="837"/>
                    <a:pt x="711" y="837"/>
                  </a:cubicBezTo>
                  <a:cubicBezTo>
                    <a:pt x="831" y="837"/>
                    <a:pt x="831" y="837"/>
                    <a:pt x="831" y="837"/>
                  </a:cubicBezTo>
                  <a:cubicBezTo>
                    <a:pt x="831" y="803"/>
                    <a:pt x="831" y="803"/>
                    <a:pt x="831" y="803"/>
                  </a:cubicBezTo>
                  <a:cubicBezTo>
                    <a:pt x="674" y="803"/>
                    <a:pt x="674" y="803"/>
                    <a:pt x="674" y="803"/>
                  </a:cubicBezTo>
                  <a:cubicBezTo>
                    <a:pt x="674" y="1015"/>
                    <a:pt x="674" y="1015"/>
                    <a:pt x="674" y="1015"/>
                  </a:cubicBezTo>
                  <a:cubicBezTo>
                    <a:pt x="833" y="1015"/>
                    <a:pt x="833" y="1015"/>
                    <a:pt x="833" y="1015"/>
                  </a:cubicBezTo>
                  <a:cubicBezTo>
                    <a:pt x="833" y="982"/>
                    <a:pt x="833" y="982"/>
                    <a:pt x="833" y="982"/>
                  </a:cubicBezTo>
                  <a:cubicBezTo>
                    <a:pt x="711" y="982"/>
                    <a:pt x="711" y="982"/>
                    <a:pt x="711" y="982"/>
                  </a:cubicBezTo>
                  <a:lnTo>
                    <a:pt x="711" y="925"/>
                  </a:lnTo>
                  <a:close/>
                  <a:moveTo>
                    <a:pt x="1042" y="871"/>
                  </a:moveTo>
                  <a:cubicBezTo>
                    <a:pt x="1042" y="870"/>
                    <a:pt x="1042" y="870"/>
                    <a:pt x="1042" y="870"/>
                  </a:cubicBezTo>
                  <a:cubicBezTo>
                    <a:pt x="1042" y="852"/>
                    <a:pt x="1035" y="836"/>
                    <a:pt x="1024" y="825"/>
                  </a:cubicBezTo>
                  <a:cubicBezTo>
                    <a:pt x="1011" y="811"/>
                    <a:pt x="990" y="803"/>
                    <a:pt x="963" y="803"/>
                  </a:cubicBezTo>
                  <a:cubicBezTo>
                    <a:pt x="869" y="803"/>
                    <a:pt x="869" y="803"/>
                    <a:pt x="869" y="803"/>
                  </a:cubicBezTo>
                  <a:cubicBezTo>
                    <a:pt x="869" y="1015"/>
                    <a:pt x="869" y="1015"/>
                    <a:pt x="869" y="1015"/>
                  </a:cubicBezTo>
                  <a:cubicBezTo>
                    <a:pt x="906" y="1015"/>
                    <a:pt x="906" y="1015"/>
                    <a:pt x="906" y="1015"/>
                  </a:cubicBezTo>
                  <a:cubicBezTo>
                    <a:pt x="906" y="942"/>
                    <a:pt x="906" y="942"/>
                    <a:pt x="906" y="942"/>
                  </a:cubicBezTo>
                  <a:cubicBezTo>
                    <a:pt x="952" y="942"/>
                    <a:pt x="952" y="942"/>
                    <a:pt x="952" y="942"/>
                  </a:cubicBezTo>
                  <a:cubicBezTo>
                    <a:pt x="1005" y="1015"/>
                    <a:pt x="1005" y="1015"/>
                    <a:pt x="1005" y="1015"/>
                  </a:cubicBezTo>
                  <a:cubicBezTo>
                    <a:pt x="1048" y="1015"/>
                    <a:pt x="1048" y="1015"/>
                    <a:pt x="1048" y="1015"/>
                  </a:cubicBezTo>
                  <a:cubicBezTo>
                    <a:pt x="991" y="935"/>
                    <a:pt x="991" y="935"/>
                    <a:pt x="991" y="935"/>
                  </a:cubicBezTo>
                  <a:cubicBezTo>
                    <a:pt x="1021" y="927"/>
                    <a:pt x="1042" y="906"/>
                    <a:pt x="1042" y="871"/>
                  </a:cubicBezTo>
                  <a:close/>
                  <a:moveTo>
                    <a:pt x="906" y="908"/>
                  </a:moveTo>
                  <a:cubicBezTo>
                    <a:pt x="906" y="837"/>
                    <a:pt x="906" y="837"/>
                    <a:pt x="906" y="837"/>
                  </a:cubicBezTo>
                  <a:cubicBezTo>
                    <a:pt x="960" y="837"/>
                    <a:pt x="960" y="837"/>
                    <a:pt x="960" y="837"/>
                  </a:cubicBezTo>
                  <a:cubicBezTo>
                    <a:pt x="988" y="837"/>
                    <a:pt x="1004" y="850"/>
                    <a:pt x="1004" y="872"/>
                  </a:cubicBezTo>
                  <a:cubicBezTo>
                    <a:pt x="1004" y="873"/>
                    <a:pt x="1004" y="873"/>
                    <a:pt x="1004" y="873"/>
                  </a:cubicBezTo>
                  <a:cubicBezTo>
                    <a:pt x="1004" y="894"/>
                    <a:pt x="987" y="908"/>
                    <a:pt x="960" y="908"/>
                  </a:cubicBezTo>
                  <a:lnTo>
                    <a:pt x="906" y="908"/>
                  </a:lnTo>
                  <a:close/>
                  <a:moveTo>
                    <a:pt x="1223" y="950"/>
                  </a:moveTo>
                  <a:cubicBezTo>
                    <a:pt x="1109" y="803"/>
                    <a:pt x="1109" y="803"/>
                    <a:pt x="1109" y="803"/>
                  </a:cubicBezTo>
                  <a:cubicBezTo>
                    <a:pt x="1075" y="803"/>
                    <a:pt x="1075" y="803"/>
                    <a:pt x="1075" y="803"/>
                  </a:cubicBezTo>
                  <a:cubicBezTo>
                    <a:pt x="1075" y="1015"/>
                    <a:pt x="1075" y="1015"/>
                    <a:pt x="1075" y="1015"/>
                  </a:cubicBezTo>
                  <a:cubicBezTo>
                    <a:pt x="1111" y="1015"/>
                    <a:pt x="1111" y="1015"/>
                    <a:pt x="1111" y="1015"/>
                  </a:cubicBezTo>
                  <a:cubicBezTo>
                    <a:pt x="1111" y="864"/>
                    <a:pt x="1111" y="864"/>
                    <a:pt x="1111" y="864"/>
                  </a:cubicBezTo>
                  <a:cubicBezTo>
                    <a:pt x="1228" y="1015"/>
                    <a:pt x="1228" y="1015"/>
                    <a:pt x="1228" y="1015"/>
                  </a:cubicBezTo>
                  <a:cubicBezTo>
                    <a:pt x="1259" y="1015"/>
                    <a:pt x="1259" y="1015"/>
                    <a:pt x="1259" y="1015"/>
                  </a:cubicBezTo>
                  <a:cubicBezTo>
                    <a:pt x="1259" y="803"/>
                    <a:pt x="1259" y="803"/>
                    <a:pt x="1259" y="803"/>
                  </a:cubicBezTo>
                  <a:cubicBezTo>
                    <a:pt x="1223" y="803"/>
                    <a:pt x="1223" y="803"/>
                    <a:pt x="1223" y="803"/>
                  </a:cubicBezTo>
                  <a:lnTo>
                    <a:pt x="1223" y="950"/>
                  </a:lnTo>
                  <a:close/>
                  <a:moveTo>
                    <a:pt x="1401" y="904"/>
                  </a:moveTo>
                  <a:cubicBezTo>
                    <a:pt x="1337" y="803"/>
                    <a:pt x="1337" y="803"/>
                    <a:pt x="1337" y="803"/>
                  </a:cubicBezTo>
                  <a:cubicBezTo>
                    <a:pt x="1297" y="803"/>
                    <a:pt x="1297" y="803"/>
                    <a:pt x="1297" y="803"/>
                  </a:cubicBezTo>
                  <a:cubicBezTo>
                    <a:pt x="1297" y="1015"/>
                    <a:pt x="1297" y="1015"/>
                    <a:pt x="1297" y="1015"/>
                  </a:cubicBezTo>
                  <a:cubicBezTo>
                    <a:pt x="1334" y="1015"/>
                    <a:pt x="1334" y="1015"/>
                    <a:pt x="1334" y="1015"/>
                  </a:cubicBezTo>
                  <a:cubicBezTo>
                    <a:pt x="1334" y="864"/>
                    <a:pt x="1334" y="864"/>
                    <a:pt x="1334" y="864"/>
                  </a:cubicBezTo>
                  <a:cubicBezTo>
                    <a:pt x="1400" y="963"/>
                    <a:pt x="1400" y="963"/>
                    <a:pt x="1400" y="963"/>
                  </a:cubicBezTo>
                  <a:cubicBezTo>
                    <a:pt x="1401" y="963"/>
                    <a:pt x="1401" y="963"/>
                    <a:pt x="1401" y="963"/>
                  </a:cubicBezTo>
                  <a:cubicBezTo>
                    <a:pt x="1468" y="863"/>
                    <a:pt x="1468" y="863"/>
                    <a:pt x="1468" y="863"/>
                  </a:cubicBezTo>
                  <a:cubicBezTo>
                    <a:pt x="1468" y="1015"/>
                    <a:pt x="1468" y="1015"/>
                    <a:pt x="1468" y="1015"/>
                  </a:cubicBezTo>
                  <a:cubicBezTo>
                    <a:pt x="1505" y="1015"/>
                    <a:pt x="1505" y="1015"/>
                    <a:pt x="1505" y="1015"/>
                  </a:cubicBezTo>
                  <a:cubicBezTo>
                    <a:pt x="1505" y="803"/>
                    <a:pt x="1505" y="803"/>
                    <a:pt x="1505" y="803"/>
                  </a:cubicBezTo>
                  <a:cubicBezTo>
                    <a:pt x="1466" y="803"/>
                    <a:pt x="1466" y="803"/>
                    <a:pt x="1466" y="803"/>
                  </a:cubicBezTo>
                  <a:lnTo>
                    <a:pt x="1401" y="904"/>
                  </a:lnTo>
                  <a:close/>
                  <a:moveTo>
                    <a:pt x="1578" y="925"/>
                  </a:moveTo>
                  <a:cubicBezTo>
                    <a:pt x="1684" y="925"/>
                    <a:pt x="1684" y="925"/>
                    <a:pt x="1684" y="925"/>
                  </a:cubicBezTo>
                  <a:cubicBezTo>
                    <a:pt x="1684" y="892"/>
                    <a:pt x="1684" y="892"/>
                    <a:pt x="1684" y="892"/>
                  </a:cubicBezTo>
                  <a:cubicBezTo>
                    <a:pt x="1578" y="892"/>
                    <a:pt x="1578" y="892"/>
                    <a:pt x="1578" y="892"/>
                  </a:cubicBezTo>
                  <a:cubicBezTo>
                    <a:pt x="1578" y="837"/>
                    <a:pt x="1578" y="837"/>
                    <a:pt x="1578" y="837"/>
                  </a:cubicBezTo>
                  <a:cubicBezTo>
                    <a:pt x="1698" y="837"/>
                    <a:pt x="1698" y="837"/>
                    <a:pt x="1698" y="837"/>
                  </a:cubicBezTo>
                  <a:cubicBezTo>
                    <a:pt x="1698" y="803"/>
                    <a:pt x="1698" y="803"/>
                    <a:pt x="1698" y="803"/>
                  </a:cubicBezTo>
                  <a:cubicBezTo>
                    <a:pt x="1541" y="803"/>
                    <a:pt x="1541" y="803"/>
                    <a:pt x="1541" y="803"/>
                  </a:cubicBezTo>
                  <a:cubicBezTo>
                    <a:pt x="1541" y="1015"/>
                    <a:pt x="1541" y="1015"/>
                    <a:pt x="1541" y="1015"/>
                  </a:cubicBezTo>
                  <a:cubicBezTo>
                    <a:pt x="1700" y="1015"/>
                    <a:pt x="1700" y="1015"/>
                    <a:pt x="1700" y="1015"/>
                  </a:cubicBezTo>
                  <a:cubicBezTo>
                    <a:pt x="1700" y="982"/>
                    <a:pt x="1700" y="982"/>
                    <a:pt x="1700" y="982"/>
                  </a:cubicBezTo>
                  <a:cubicBezTo>
                    <a:pt x="1578" y="982"/>
                    <a:pt x="1578" y="982"/>
                    <a:pt x="1578" y="982"/>
                  </a:cubicBezTo>
                  <a:lnTo>
                    <a:pt x="1578" y="925"/>
                  </a:lnTo>
                  <a:close/>
                  <a:moveTo>
                    <a:pt x="1884" y="950"/>
                  </a:moveTo>
                  <a:cubicBezTo>
                    <a:pt x="1771" y="803"/>
                    <a:pt x="1771" y="803"/>
                    <a:pt x="1771" y="803"/>
                  </a:cubicBezTo>
                  <a:cubicBezTo>
                    <a:pt x="1736" y="803"/>
                    <a:pt x="1736" y="803"/>
                    <a:pt x="1736" y="803"/>
                  </a:cubicBezTo>
                  <a:cubicBezTo>
                    <a:pt x="1736" y="1015"/>
                    <a:pt x="1736" y="1015"/>
                    <a:pt x="1736" y="1015"/>
                  </a:cubicBezTo>
                  <a:cubicBezTo>
                    <a:pt x="1773" y="1015"/>
                    <a:pt x="1773" y="1015"/>
                    <a:pt x="1773" y="1015"/>
                  </a:cubicBezTo>
                  <a:cubicBezTo>
                    <a:pt x="1773" y="864"/>
                    <a:pt x="1773" y="864"/>
                    <a:pt x="1773" y="864"/>
                  </a:cubicBezTo>
                  <a:cubicBezTo>
                    <a:pt x="1890" y="1015"/>
                    <a:pt x="1890" y="1015"/>
                    <a:pt x="1890" y="1015"/>
                  </a:cubicBezTo>
                  <a:cubicBezTo>
                    <a:pt x="1921" y="1015"/>
                    <a:pt x="1921" y="1015"/>
                    <a:pt x="1921" y="1015"/>
                  </a:cubicBezTo>
                  <a:cubicBezTo>
                    <a:pt x="1921" y="803"/>
                    <a:pt x="1921" y="803"/>
                    <a:pt x="1921" y="803"/>
                  </a:cubicBezTo>
                  <a:cubicBezTo>
                    <a:pt x="1884" y="803"/>
                    <a:pt x="1884" y="803"/>
                    <a:pt x="1884" y="803"/>
                  </a:cubicBezTo>
                  <a:lnTo>
                    <a:pt x="1884" y="950"/>
                  </a:lnTo>
                  <a:close/>
                  <a:moveTo>
                    <a:pt x="1950" y="838"/>
                  </a:moveTo>
                  <a:cubicBezTo>
                    <a:pt x="2018" y="838"/>
                    <a:pt x="2018" y="838"/>
                    <a:pt x="2018" y="838"/>
                  </a:cubicBezTo>
                  <a:cubicBezTo>
                    <a:pt x="2018" y="1015"/>
                    <a:pt x="2018" y="1015"/>
                    <a:pt x="2018" y="1015"/>
                  </a:cubicBezTo>
                  <a:cubicBezTo>
                    <a:pt x="2055" y="1015"/>
                    <a:pt x="2055" y="1015"/>
                    <a:pt x="2055" y="1015"/>
                  </a:cubicBezTo>
                  <a:cubicBezTo>
                    <a:pt x="2055" y="838"/>
                    <a:pt x="2055" y="838"/>
                    <a:pt x="2055" y="838"/>
                  </a:cubicBezTo>
                  <a:cubicBezTo>
                    <a:pt x="2122" y="838"/>
                    <a:pt x="2122" y="838"/>
                    <a:pt x="2122" y="838"/>
                  </a:cubicBezTo>
                  <a:cubicBezTo>
                    <a:pt x="2122" y="803"/>
                    <a:pt x="2122" y="803"/>
                    <a:pt x="2122" y="803"/>
                  </a:cubicBezTo>
                  <a:cubicBezTo>
                    <a:pt x="1950" y="803"/>
                    <a:pt x="1950" y="803"/>
                    <a:pt x="1950" y="803"/>
                  </a:cubicBezTo>
                  <a:lnTo>
                    <a:pt x="1950" y="838"/>
                  </a:lnTo>
                  <a:close/>
                  <a:moveTo>
                    <a:pt x="1073" y="290"/>
                  </a:moveTo>
                  <a:cubicBezTo>
                    <a:pt x="952" y="259"/>
                    <a:pt x="923" y="244"/>
                    <a:pt x="923" y="198"/>
                  </a:cubicBezTo>
                  <a:cubicBezTo>
                    <a:pt x="923" y="196"/>
                    <a:pt x="923" y="196"/>
                    <a:pt x="923" y="196"/>
                  </a:cubicBezTo>
                  <a:cubicBezTo>
                    <a:pt x="923" y="162"/>
                    <a:pt x="953" y="136"/>
                    <a:pt x="1012" y="136"/>
                  </a:cubicBezTo>
                  <a:cubicBezTo>
                    <a:pt x="1071" y="136"/>
                    <a:pt x="1131" y="161"/>
                    <a:pt x="1193" y="204"/>
                  </a:cubicBezTo>
                  <a:cubicBezTo>
                    <a:pt x="1272" y="89"/>
                    <a:pt x="1272" y="89"/>
                    <a:pt x="1272" y="89"/>
                  </a:cubicBezTo>
                  <a:cubicBezTo>
                    <a:pt x="1202" y="32"/>
                    <a:pt x="1115" y="0"/>
                    <a:pt x="1014" y="0"/>
                  </a:cubicBezTo>
                  <a:cubicBezTo>
                    <a:pt x="872" y="0"/>
                    <a:pt x="771" y="84"/>
                    <a:pt x="771" y="210"/>
                  </a:cubicBezTo>
                  <a:cubicBezTo>
                    <a:pt x="771" y="212"/>
                    <a:pt x="771" y="212"/>
                    <a:pt x="771" y="212"/>
                  </a:cubicBezTo>
                  <a:cubicBezTo>
                    <a:pt x="771" y="350"/>
                    <a:pt x="861" y="389"/>
                    <a:pt x="1001" y="425"/>
                  </a:cubicBezTo>
                  <a:cubicBezTo>
                    <a:pt x="1118" y="455"/>
                    <a:pt x="1141" y="474"/>
                    <a:pt x="1141" y="513"/>
                  </a:cubicBezTo>
                  <a:cubicBezTo>
                    <a:pt x="1141" y="515"/>
                    <a:pt x="1141" y="515"/>
                    <a:pt x="1141" y="515"/>
                  </a:cubicBezTo>
                  <a:cubicBezTo>
                    <a:pt x="1141" y="556"/>
                    <a:pt x="1104" y="581"/>
                    <a:pt x="1041" y="581"/>
                  </a:cubicBezTo>
                  <a:cubicBezTo>
                    <a:pt x="961" y="581"/>
                    <a:pt x="896" y="548"/>
                    <a:pt x="833" y="496"/>
                  </a:cubicBezTo>
                  <a:cubicBezTo>
                    <a:pt x="743" y="605"/>
                    <a:pt x="743" y="605"/>
                    <a:pt x="743" y="605"/>
                  </a:cubicBezTo>
                  <a:cubicBezTo>
                    <a:pt x="826" y="679"/>
                    <a:pt x="933" y="716"/>
                    <a:pt x="1038" y="716"/>
                  </a:cubicBezTo>
                  <a:cubicBezTo>
                    <a:pt x="1188" y="716"/>
                    <a:pt x="1293" y="638"/>
                    <a:pt x="1293" y="500"/>
                  </a:cubicBezTo>
                  <a:cubicBezTo>
                    <a:pt x="1293" y="498"/>
                    <a:pt x="1293" y="498"/>
                    <a:pt x="1293" y="498"/>
                  </a:cubicBezTo>
                  <a:cubicBezTo>
                    <a:pt x="1293" y="377"/>
                    <a:pt x="1214" y="326"/>
                    <a:pt x="1073" y="2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ontserrat Medium"/>
                <a:ea typeface="Montserrat Medium"/>
                <a:cs typeface="Montserrat Medium"/>
                <a:sym typeface="Montserrat Medium"/>
              </a:endParaRPr>
            </a:p>
          </p:txBody>
        </p:sp>
        <p:sp>
          <p:nvSpPr>
            <p:cNvPr id="82" name="Google Shape;82;p54"/>
            <p:cNvSpPr/>
            <p:nvPr/>
          </p:nvSpPr>
          <p:spPr>
            <a:xfrm>
              <a:off x="1841" y="2"/>
              <a:ext cx="4000" cy="2416"/>
            </a:xfrm>
            <a:custGeom>
              <a:avLst/>
              <a:gdLst/>
              <a:ahLst/>
              <a:cxnLst/>
              <a:rect l="l" t="t" r="r" b="b"/>
              <a:pathLst>
                <a:path w="2309" h="1396" extrusionOk="0">
                  <a:moveTo>
                    <a:pt x="855" y="1255"/>
                  </a:moveTo>
                  <a:cubicBezTo>
                    <a:pt x="807" y="1218"/>
                    <a:pt x="749" y="1157"/>
                    <a:pt x="719" y="1061"/>
                  </a:cubicBezTo>
                  <a:cubicBezTo>
                    <a:pt x="690" y="971"/>
                    <a:pt x="675" y="863"/>
                    <a:pt x="675" y="743"/>
                  </a:cubicBezTo>
                  <a:cubicBezTo>
                    <a:pt x="675" y="576"/>
                    <a:pt x="703" y="434"/>
                    <a:pt x="712" y="394"/>
                  </a:cubicBezTo>
                  <a:cubicBezTo>
                    <a:pt x="712" y="393"/>
                    <a:pt x="712" y="392"/>
                    <a:pt x="712" y="392"/>
                  </a:cubicBezTo>
                  <a:cubicBezTo>
                    <a:pt x="717" y="369"/>
                    <a:pt x="731" y="350"/>
                    <a:pt x="748" y="341"/>
                  </a:cubicBezTo>
                  <a:cubicBezTo>
                    <a:pt x="622" y="260"/>
                    <a:pt x="513" y="212"/>
                    <a:pt x="492" y="203"/>
                  </a:cubicBezTo>
                  <a:cubicBezTo>
                    <a:pt x="479" y="197"/>
                    <a:pt x="473" y="195"/>
                    <a:pt x="472" y="195"/>
                  </a:cubicBezTo>
                  <a:cubicBezTo>
                    <a:pt x="472" y="195"/>
                    <a:pt x="472" y="195"/>
                    <a:pt x="472" y="195"/>
                  </a:cubicBezTo>
                  <a:cubicBezTo>
                    <a:pt x="472" y="195"/>
                    <a:pt x="472" y="195"/>
                    <a:pt x="472" y="195"/>
                  </a:cubicBezTo>
                  <a:cubicBezTo>
                    <a:pt x="467" y="193"/>
                    <a:pt x="463" y="192"/>
                    <a:pt x="458" y="192"/>
                  </a:cubicBezTo>
                  <a:cubicBezTo>
                    <a:pt x="444" y="192"/>
                    <a:pt x="436" y="201"/>
                    <a:pt x="432" y="217"/>
                  </a:cubicBezTo>
                  <a:cubicBezTo>
                    <a:pt x="432" y="217"/>
                    <a:pt x="429" y="242"/>
                    <a:pt x="425" y="285"/>
                  </a:cubicBezTo>
                  <a:cubicBezTo>
                    <a:pt x="421" y="323"/>
                    <a:pt x="417" y="385"/>
                    <a:pt x="417" y="458"/>
                  </a:cubicBezTo>
                  <a:cubicBezTo>
                    <a:pt x="417" y="623"/>
                    <a:pt x="439" y="857"/>
                    <a:pt x="541" y="1037"/>
                  </a:cubicBezTo>
                  <a:cubicBezTo>
                    <a:pt x="620" y="1174"/>
                    <a:pt x="731" y="1251"/>
                    <a:pt x="855" y="1255"/>
                  </a:cubicBezTo>
                  <a:close/>
                  <a:moveTo>
                    <a:pt x="1263" y="1279"/>
                  </a:moveTo>
                  <a:cubicBezTo>
                    <a:pt x="1264" y="1279"/>
                    <a:pt x="1264" y="1279"/>
                    <a:pt x="1264" y="1279"/>
                  </a:cubicBezTo>
                  <a:cubicBezTo>
                    <a:pt x="1350" y="1279"/>
                    <a:pt x="1495" y="1207"/>
                    <a:pt x="1545" y="1046"/>
                  </a:cubicBezTo>
                  <a:cubicBezTo>
                    <a:pt x="1571" y="960"/>
                    <a:pt x="1585" y="858"/>
                    <a:pt x="1585" y="743"/>
                  </a:cubicBezTo>
                  <a:cubicBezTo>
                    <a:pt x="1585" y="600"/>
                    <a:pt x="1564" y="476"/>
                    <a:pt x="1555" y="429"/>
                  </a:cubicBezTo>
                  <a:cubicBezTo>
                    <a:pt x="1552" y="412"/>
                    <a:pt x="1550" y="402"/>
                    <a:pt x="1550" y="402"/>
                  </a:cubicBezTo>
                  <a:cubicBezTo>
                    <a:pt x="1548" y="394"/>
                    <a:pt x="1544" y="384"/>
                    <a:pt x="1536" y="384"/>
                  </a:cubicBezTo>
                  <a:cubicBezTo>
                    <a:pt x="1533" y="384"/>
                    <a:pt x="1530" y="386"/>
                    <a:pt x="1526" y="389"/>
                  </a:cubicBezTo>
                  <a:cubicBezTo>
                    <a:pt x="1526" y="389"/>
                    <a:pt x="1522" y="392"/>
                    <a:pt x="1515" y="398"/>
                  </a:cubicBezTo>
                  <a:cubicBezTo>
                    <a:pt x="1508" y="404"/>
                    <a:pt x="1497" y="412"/>
                    <a:pt x="1483" y="425"/>
                  </a:cubicBezTo>
                  <a:cubicBezTo>
                    <a:pt x="1464" y="442"/>
                    <a:pt x="1425" y="478"/>
                    <a:pt x="1380" y="527"/>
                  </a:cubicBezTo>
                  <a:cubicBezTo>
                    <a:pt x="1309" y="607"/>
                    <a:pt x="1214" y="732"/>
                    <a:pt x="1169" y="877"/>
                  </a:cubicBezTo>
                  <a:cubicBezTo>
                    <a:pt x="1144" y="962"/>
                    <a:pt x="1131" y="1035"/>
                    <a:pt x="1131" y="1095"/>
                  </a:cubicBezTo>
                  <a:cubicBezTo>
                    <a:pt x="1131" y="1139"/>
                    <a:pt x="1138" y="1177"/>
                    <a:pt x="1152" y="1207"/>
                  </a:cubicBezTo>
                  <a:cubicBezTo>
                    <a:pt x="1166" y="1237"/>
                    <a:pt x="1187" y="1257"/>
                    <a:pt x="1216" y="1271"/>
                  </a:cubicBezTo>
                  <a:cubicBezTo>
                    <a:pt x="1229" y="1276"/>
                    <a:pt x="1244" y="1279"/>
                    <a:pt x="1263" y="1279"/>
                  </a:cubicBezTo>
                  <a:close/>
                  <a:moveTo>
                    <a:pt x="1131" y="838"/>
                  </a:moveTo>
                  <a:cubicBezTo>
                    <a:pt x="1131" y="835"/>
                    <a:pt x="1133" y="832"/>
                    <a:pt x="1134" y="829"/>
                  </a:cubicBezTo>
                  <a:cubicBezTo>
                    <a:pt x="1039" y="594"/>
                    <a:pt x="822" y="418"/>
                    <a:pt x="798" y="398"/>
                  </a:cubicBezTo>
                  <a:cubicBezTo>
                    <a:pt x="790" y="392"/>
                    <a:pt x="786" y="389"/>
                    <a:pt x="786" y="389"/>
                  </a:cubicBezTo>
                  <a:cubicBezTo>
                    <a:pt x="782" y="386"/>
                    <a:pt x="778" y="384"/>
                    <a:pt x="775" y="384"/>
                  </a:cubicBezTo>
                  <a:cubicBezTo>
                    <a:pt x="767" y="384"/>
                    <a:pt x="763" y="394"/>
                    <a:pt x="760" y="403"/>
                  </a:cubicBezTo>
                  <a:cubicBezTo>
                    <a:pt x="760" y="404"/>
                    <a:pt x="758" y="414"/>
                    <a:pt x="755" y="429"/>
                  </a:cubicBezTo>
                  <a:cubicBezTo>
                    <a:pt x="752" y="441"/>
                    <a:pt x="748" y="467"/>
                    <a:pt x="743" y="503"/>
                  </a:cubicBezTo>
                  <a:cubicBezTo>
                    <a:pt x="734" y="559"/>
                    <a:pt x="725" y="647"/>
                    <a:pt x="725" y="743"/>
                  </a:cubicBezTo>
                  <a:cubicBezTo>
                    <a:pt x="725" y="860"/>
                    <a:pt x="738" y="962"/>
                    <a:pt x="766" y="1046"/>
                  </a:cubicBezTo>
                  <a:cubicBezTo>
                    <a:pt x="816" y="1207"/>
                    <a:pt x="964" y="1279"/>
                    <a:pt x="1053" y="1279"/>
                  </a:cubicBezTo>
                  <a:cubicBezTo>
                    <a:pt x="1054" y="1279"/>
                    <a:pt x="1054" y="1279"/>
                    <a:pt x="1054" y="1279"/>
                  </a:cubicBezTo>
                  <a:cubicBezTo>
                    <a:pt x="1073" y="1279"/>
                    <a:pt x="1089" y="1276"/>
                    <a:pt x="1103" y="1270"/>
                  </a:cubicBezTo>
                  <a:cubicBezTo>
                    <a:pt x="1110" y="1267"/>
                    <a:pt x="1117" y="1264"/>
                    <a:pt x="1125" y="1258"/>
                  </a:cubicBezTo>
                  <a:cubicBezTo>
                    <a:pt x="1119" y="1250"/>
                    <a:pt x="1113" y="1240"/>
                    <a:pt x="1108" y="1228"/>
                  </a:cubicBezTo>
                  <a:cubicBezTo>
                    <a:pt x="1090" y="1193"/>
                    <a:pt x="1082" y="1149"/>
                    <a:pt x="1081" y="1095"/>
                  </a:cubicBezTo>
                  <a:cubicBezTo>
                    <a:pt x="1082" y="1028"/>
                    <a:pt x="1095" y="950"/>
                    <a:pt x="1123" y="862"/>
                  </a:cubicBezTo>
                  <a:cubicBezTo>
                    <a:pt x="1125" y="855"/>
                    <a:pt x="1128" y="846"/>
                    <a:pt x="1131" y="838"/>
                  </a:cubicBezTo>
                  <a:close/>
                  <a:moveTo>
                    <a:pt x="1159" y="766"/>
                  </a:moveTo>
                  <a:cubicBezTo>
                    <a:pt x="1208" y="661"/>
                    <a:pt x="1281" y="558"/>
                    <a:pt x="1378" y="457"/>
                  </a:cubicBezTo>
                  <a:cubicBezTo>
                    <a:pt x="1312" y="256"/>
                    <a:pt x="1219" y="92"/>
                    <a:pt x="1182" y="31"/>
                  </a:cubicBezTo>
                  <a:cubicBezTo>
                    <a:pt x="1174" y="19"/>
                    <a:pt x="1170" y="12"/>
                    <a:pt x="1170" y="12"/>
                  </a:cubicBezTo>
                  <a:cubicBezTo>
                    <a:pt x="1163" y="1"/>
                    <a:pt x="1157" y="0"/>
                    <a:pt x="1155" y="0"/>
                  </a:cubicBezTo>
                  <a:cubicBezTo>
                    <a:pt x="1150" y="0"/>
                    <a:pt x="1144" y="4"/>
                    <a:pt x="1139" y="13"/>
                  </a:cubicBezTo>
                  <a:cubicBezTo>
                    <a:pt x="1139" y="13"/>
                    <a:pt x="1134" y="19"/>
                    <a:pt x="1127" y="31"/>
                  </a:cubicBezTo>
                  <a:cubicBezTo>
                    <a:pt x="1116" y="49"/>
                    <a:pt x="1106" y="67"/>
                    <a:pt x="1095" y="85"/>
                  </a:cubicBezTo>
                  <a:cubicBezTo>
                    <a:pt x="1072" y="127"/>
                    <a:pt x="1036" y="193"/>
                    <a:pt x="1000" y="277"/>
                  </a:cubicBezTo>
                  <a:cubicBezTo>
                    <a:pt x="975" y="334"/>
                    <a:pt x="952" y="393"/>
                    <a:pt x="932" y="453"/>
                  </a:cubicBezTo>
                  <a:cubicBezTo>
                    <a:pt x="1002" y="523"/>
                    <a:pt x="1097" y="633"/>
                    <a:pt x="1159" y="766"/>
                  </a:cubicBezTo>
                  <a:close/>
                  <a:moveTo>
                    <a:pt x="1562" y="341"/>
                  </a:moveTo>
                  <a:cubicBezTo>
                    <a:pt x="1580" y="350"/>
                    <a:pt x="1593" y="368"/>
                    <a:pt x="1598" y="392"/>
                  </a:cubicBezTo>
                  <a:cubicBezTo>
                    <a:pt x="1598" y="392"/>
                    <a:pt x="1599" y="393"/>
                    <a:pt x="1599" y="394"/>
                  </a:cubicBezTo>
                  <a:cubicBezTo>
                    <a:pt x="1607" y="434"/>
                    <a:pt x="1635" y="577"/>
                    <a:pt x="1635" y="743"/>
                  </a:cubicBezTo>
                  <a:cubicBezTo>
                    <a:pt x="1635" y="863"/>
                    <a:pt x="1620" y="970"/>
                    <a:pt x="1592" y="1061"/>
                  </a:cubicBezTo>
                  <a:cubicBezTo>
                    <a:pt x="1562" y="1157"/>
                    <a:pt x="1506" y="1218"/>
                    <a:pt x="1458" y="1255"/>
                  </a:cubicBezTo>
                  <a:cubicBezTo>
                    <a:pt x="1581" y="1249"/>
                    <a:pt x="1690" y="1172"/>
                    <a:pt x="1768" y="1037"/>
                  </a:cubicBezTo>
                  <a:cubicBezTo>
                    <a:pt x="1871" y="857"/>
                    <a:pt x="1892" y="623"/>
                    <a:pt x="1892" y="458"/>
                  </a:cubicBezTo>
                  <a:cubicBezTo>
                    <a:pt x="1892" y="400"/>
                    <a:pt x="1890" y="341"/>
                    <a:pt x="1884" y="284"/>
                  </a:cubicBezTo>
                  <a:cubicBezTo>
                    <a:pt x="1880" y="242"/>
                    <a:pt x="1877" y="217"/>
                    <a:pt x="1877" y="217"/>
                  </a:cubicBezTo>
                  <a:cubicBezTo>
                    <a:pt x="1874" y="201"/>
                    <a:pt x="1865" y="192"/>
                    <a:pt x="1850" y="192"/>
                  </a:cubicBezTo>
                  <a:cubicBezTo>
                    <a:pt x="1848" y="192"/>
                    <a:pt x="1843" y="192"/>
                    <a:pt x="1837" y="195"/>
                  </a:cubicBezTo>
                  <a:cubicBezTo>
                    <a:pt x="1837" y="195"/>
                    <a:pt x="1837" y="195"/>
                    <a:pt x="1837" y="195"/>
                  </a:cubicBezTo>
                  <a:cubicBezTo>
                    <a:pt x="1837" y="195"/>
                    <a:pt x="1837" y="195"/>
                    <a:pt x="1837" y="195"/>
                  </a:cubicBezTo>
                  <a:cubicBezTo>
                    <a:pt x="1837" y="195"/>
                    <a:pt x="1830" y="197"/>
                    <a:pt x="1818" y="203"/>
                  </a:cubicBezTo>
                  <a:cubicBezTo>
                    <a:pt x="1806" y="208"/>
                    <a:pt x="1790" y="215"/>
                    <a:pt x="1769" y="225"/>
                  </a:cubicBezTo>
                  <a:cubicBezTo>
                    <a:pt x="1762" y="228"/>
                    <a:pt x="1762" y="228"/>
                    <a:pt x="1762" y="228"/>
                  </a:cubicBezTo>
                  <a:cubicBezTo>
                    <a:pt x="1700" y="258"/>
                    <a:pt x="1639" y="292"/>
                    <a:pt x="1581" y="328"/>
                  </a:cubicBezTo>
                  <a:cubicBezTo>
                    <a:pt x="1575" y="332"/>
                    <a:pt x="1568" y="336"/>
                    <a:pt x="1562" y="341"/>
                  </a:cubicBezTo>
                  <a:close/>
                  <a:moveTo>
                    <a:pt x="1586" y="267"/>
                  </a:moveTo>
                  <a:cubicBezTo>
                    <a:pt x="1567" y="172"/>
                    <a:pt x="1546" y="101"/>
                    <a:pt x="1537" y="75"/>
                  </a:cubicBezTo>
                  <a:cubicBezTo>
                    <a:pt x="1537" y="74"/>
                    <a:pt x="1537" y="73"/>
                    <a:pt x="1536" y="73"/>
                  </a:cubicBezTo>
                  <a:cubicBezTo>
                    <a:pt x="1531" y="59"/>
                    <a:pt x="1523" y="52"/>
                    <a:pt x="1511" y="52"/>
                  </a:cubicBezTo>
                  <a:cubicBezTo>
                    <a:pt x="1510" y="52"/>
                    <a:pt x="1508" y="52"/>
                    <a:pt x="1506" y="53"/>
                  </a:cubicBezTo>
                  <a:cubicBezTo>
                    <a:pt x="1506" y="53"/>
                    <a:pt x="1506" y="53"/>
                    <a:pt x="1506" y="53"/>
                  </a:cubicBezTo>
                  <a:cubicBezTo>
                    <a:pt x="1506" y="53"/>
                    <a:pt x="1506" y="53"/>
                    <a:pt x="1506" y="53"/>
                  </a:cubicBezTo>
                  <a:cubicBezTo>
                    <a:pt x="1502" y="53"/>
                    <a:pt x="1498" y="55"/>
                    <a:pt x="1494" y="57"/>
                  </a:cubicBezTo>
                  <a:cubicBezTo>
                    <a:pt x="1494" y="57"/>
                    <a:pt x="1494" y="57"/>
                    <a:pt x="1494" y="57"/>
                  </a:cubicBezTo>
                  <a:cubicBezTo>
                    <a:pt x="1494" y="58"/>
                    <a:pt x="1494" y="58"/>
                    <a:pt x="1494" y="58"/>
                  </a:cubicBezTo>
                  <a:cubicBezTo>
                    <a:pt x="1494" y="58"/>
                    <a:pt x="1467" y="74"/>
                    <a:pt x="1425" y="104"/>
                  </a:cubicBezTo>
                  <a:cubicBezTo>
                    <a:pt x="1402" y="121"/>
                    <a:pt x="1366" y="148"/>
                    <a:pt x="1321" y="185"/>
                  </a:cubicBezTo>
                  <a:cubicBezTo>
                    <a:pt x="1354" y="252"/>
                    <a:pt x="1383" y="321"/>
                    <a:pt x="1408" y="389"/>
                  </a:cubicBezTo>
                  <a:cubicBezTo>
                    <a:pt x="1461" y="347"/>
                    <a:pt x="1519" y="307"/>
                    <a:pt x="1586" y="267"/>
                  </a:cubicBezTo>
                  <a:close/>
                  <a:moveTo>
                    <a:pt x="988" y="185"/>
                  </a:moveTo>
                  <a:cubicBezTo>
                    <a:pt x="953" y="156"/>
                    <a:pt x="918" y="128"/>
                    <a:pt x="884" y="104"/>
                  </a:cubicBezTo>
                  <a:cubicBezTo>
                    <a:pt x="843" y="74"/>
                    <a:pt x="816" y="58"/>
                    <a:pt x="815" y="58"/>
                  </a:cubicBezTo>
                  <a:cubicBezTo>
                    <a:pt x="815" y="57"/>
                    <a:pt x="815" y="57"/>
                    <a:pt x="815" y="57"/>
                  </a:cubicBezTo>
                  <a:cubicBezTo>
                    <a:pt x="815" y="57"/>
                    <a:pt x="815" y="57"/>
                    <a:pt x="815" y="57"/>
                  </a:cubicBezTo>
                  <a:cubicBezTo>
                    <a:pt x="811" y="55"/>
                    <a:pt x="807" y="53"/>
                    <a:pt x="804" y="53"/>
                  </a:cubicBezTo>
                  <a:cubicBezTo>
                    <a:pt x="803" y="53"/>
                    <a:pt x="803" y="53"/>
                    <a:pt x="803" y="53"/>
                  </a:cubicBezTo>
                  <a:cubicBezTo>
                    <a:pt x="803" y="53"/>
                    <a:pt x="803" y="53"/>
                    <a:pt x="803" y="53"/>
                  </a:cubicBezTo>
                  <a:cubicBezTo>
                    <a:pt x="801" y="52"/>
                    <a:pt x="800" y="52"/>
                    <a:pt x="798" y="52"/>
                  </a:cubicBezTo>
                  <a:cubicBezTo>
                    <a:pt x="787" y="52"/>
                    <a:pt x="778" y="59"/>
                    <a:pt x="773" y="73"/>
                  </a:cubicBezTo>
                  <a:cubicBezTo>
                    <a:pt x="773" y="73"/>
                    <a:pt x="773" y="74"/>
                    <a:pt x="772" y="75"/>
                  </a:cubicBezTo>
                  <a:cubicBezTo>
                    <a:pt x="764" y="101"/>
                    <a:pt x="742" y="172"/>
                    <a:pt x="724" y="267"/>
                  </a:cubicBezTo>
                  <a:cubicBezTo>
                    <a:pt x="790" y="307"/>
                    <a:pt x="848" y="347"/>
                    <a:pt x="902" y="389"/>
                  </a:cubicBezTo>
                  <a:cubicBezTo>
                    <a:pt x="925" y="323"/>
                    <a:pt x="954" y="254"/>
                    <a:pt x="988" y="185"/>
                  </a:cubicBezTo>
                  <a:close/>
                  <a:moveTo>
                    <a:pt x="388" y="725"/>
                  </a:moveTo>
                  <a:cubicBezTo>
                    <a:pt x="377" y="657"/>
                    <a:pt x="370" y="584"/>
                    <a:pt x="368" y="506"/>
                  </a:cubicBezTo>
                  <a:cubicBezTo>
                    <a:pt x="303" y="500"/>
                    <a:pt x="251" y="498"/>
                    <a:pt x="219" y="498"/>
                  </a:cubicBezTo>
                  <a:cubicBezTo>
                    <a:pt x="212" y="498"/>
                    <a:pt x="206" y="498"/>
                    <a:pt x="200" y="498"/>
                  </a:cubicBezTo>
                  <a:cubicBezTo>
                    <a:pt x="164" y="498"/>
                    <a:pt x="143" y="499"/>
                    <a:pt x="143" y="499"/>
                  </a:cubicBezTo>
                  <a:cubicBezTo>
                    <a:pt x="129" y="500"/>
                    <a:pt x="116" y="507"/>
                    <a:pt x="107" y="520"/>
                  </a:cubicBezTo>
                  <a:cubicBezTo>
                    <a:pt x="102" y="528"/>
                    <a:pt x="99" y="537"/>
                    <a:pt x="100" y="546"/>
                  </a:cubicBezTo>
                  <a:cubicBezTo>
                    <a:pt x="102" y="571"/>
                    <a:pt x="119" y="661"/>
                    <a:pt x="226" y="796"/>
                  </a:cubicBezTo>
                  <a:cubicBezTo>
                    <a:pt x="280" y="769"/>
                    <a:pt x="335" y="745"/>
                    <a:pt x="388" y="725"/>
                  </a:cubicBezTo>
                  <a:close/>
                  <a:moveTo>
                    <a:pt x="2210" y="546"/>
                  </a:moveTo>
                  <a:cubicBezTo>
                    <a:pt x="2211" y="538"/>
                    <a:pt x="2206" y="525"/>
                    <a:pt x="2203" y="520"/>
                  </a:cubicBezTo>
                  <a:cubicBezTo>
                    <a:pt x="2194" y="507"/>
                    <a:pt x="2181" y="500"/>
                    <a:pt x="2167" y="499"/>
                  </a:cubicBezTo>
                  <a:cubicBezTo>
                    <a:pt x="2166" y="499"/>
                    <a:pt x="2145" y="498"/>
                    <a:pt x="2110" y="498"/>
                  </a:cubicBezTo>
                  <a:cubicBezTo>
                    <a:pt x="2104" y="498"/>
                    <a:pt x="2097" y="498"/>
                    <a:pt x="2090" y="498"/>
                  </a:cubicBezTo>
                  <a:cubicBezTo>
                    <a:pt x="2058" y="498"/>
                    <a:pt x="2006" y="500"/>
                    <a:pt x="1941" y="506"/>
                  </a:cubicBezTo>
                  <a:cubicBezTo>
                    <a:pt x="1939" y="581"/>
                    <a:pt x="1933" y="654"/>
                    <a:pt x="1922" y="725"/>
                  </a:cubicBezTo>
                  <a:cubicBezTo>
                    <a:pt x="1974" y="745"/>
                    <a:pt x="2029" y="769"/>
                    <a:pt x="2084" y="796"/>
                  </a:cubicBezTo>
                  <a:cubicBezTo>
                    <a:pt x="2191" y="660"/>
                    <a:pt x="2207" y="571"/>
                    <a:pt x="2210" y="546"/>
                  </a:cubicBezTo>
                  <a:close/>
                  <a:moveTo>
                    <a:pt x="2291" y="978"/>
                  </a:moveTo>
                  <a:cubicBezTo>
                    <a:pt x="2291" y="978"/>
                    <a:pt x="2285" y="974"/>
                    <a:pt x="2274" y="966"/>
                  </a:cubicBezTo>
                  <a:cubicBezTo>
                    <a:pt x="2274" y="966"/>
                    <a:pt x="2274" y="966"/>
                    <a:pt x="2274" y="966"/>
                  </a:cubicBezTo>
                  <a:cubicBezTo>
                    <a:pt x="2274" y="966"/>
                    <a:pt x="2274" y="966"/>
                    <a:pt x="2274" y="966"/>
                  </a:cubicBezTo>
                  <a:cubicBezTo>
                    <a:pt x="2266" y="960"/>
                    <a:pt x="2254" y="952"/>
                    <a:pt x="2239" y="943"/>
                  </a:cubicBezTo>
                  <a:cubicBezTo>
                    <a:pt x="2236" y="940"/>
                    <a:pt x="2231" y="938"/>
                    <a:pt x="2227" y="935"/>
                  </a:cubicBezTo>
                  <a:cubicBezTo>
                    <a:pt x="2191" y="911"/>
                    <a:pt x="2132" y="876"/>
                    <a:pt x="2060" y="840"/>
                  </a:cubicBezTo>
                  <a:cubicBezTo>
                    <a:pt x="2011" y="815"/>
                    <a:pt x="1961" y="793"/>
                    <a:pt x="1913" y="775"/>
                  </a:cubicBezTo>
                  <a:cubicBezTo>
                    <a:pt x="1891" y="885"/>
                    <a:pt x="1857" y="981"/>
                    <a:pt x="1811" y="1061"/>
                  </a:cubicBezTo>
                  <a:cubicBezTo>
                    <a:pt x="1763" y="1145"/>
                    <a:pt x="1704" y="1209"/>
                    <a:pt x="1633" y="1251"/>
                  </a:cubicBezTo>
                  <a:cubicBezTo>
                    <a:pt x="2143" y="1223"/>
                    <a:pt x="2286" y="1059"/>
                    <a:pt x="2301" y="1040"/>
                  </a:cubicBezTo>
                  <a:cubicBezTo>
                    <a:pt x="2301" y="1040"/>
                    <a:pt x="2301" y="1040"/>
                    <a:pt x="2301" y="1040"/>
                  </a:cubicBezTo>
                  <a:cubicBezTo>
                    <a:pt x="2306" y="1032"/>
                    <a:pt x="2309" y="1024"/>
                    <a:pt x="2309" y="1015"/>
                  </a:cubicBezTo>
                  <a:cubicBezTo>
                    <a:pt x="2309" y="1000"/>
                    <a:pt x="2302" y="986"/>
                    <a:pt x="2291" y="978"/>
                  </a:cubicBezTo>
                  <a:close/>
                  <a:moveTo>
                    <a:pt x="499" y="1061"/>
                  </a:moveTo>
                  <a:cubicBezTo>
                    <a:pt x="453" y="981"/>
                    <a:pt x="419" y="885"/>
                    <a:pt x="397" y="775"/>
                  </a:cubicBezTo>
                  <a:cubicBezTo>
                    <a:pt x="225" y="840"/>
                    <a:pt x="87" y="930"/>
                    <a:pt x="35" y="966"/>
                  </a:cubicBezTo>
                  <a:cubicBezTo>
                    <a:pt x="24" y="974"/>
                    <a:pt x="19" y="978"/>
                    <a:pt x="18" y="978"/>
                  </a:cubicBezTo>
                  <a:cubicBezTo>
                    <a:pt x="7" y="986"/>
                    <a:pt x="0" y="1000"/>
                    <a:pt x="0" y="1015"/>
                  </a:cubicBezTo>
                  <a:cubicBezTo>
                    <a:pt x="0" y="1024"/>
                    <a:pt x="3" y="1032"/>
                    <a:pt x="8" y="1040"/>
                  </a:cubicBezTo>
                  <a:cubicBezTo>
                    <a:pt x="8" y="1040"/>
                    <a:pt x="9" y="1041"/>
                    <a:pt x="9" y="1041"/>
                  </a:cubicBezTo>
                  <a:cubicBezTo>
                    <a:pt x="10" y="1042"/>
                    <a:pt x="11" y="1044"/>
                    <a:pt x="12" y="1045"/>
                  </a:cubicBezTo>
                  <a:cubicBezTo>
                    <a:pt x="13" y="1046"/>
                    <a:pt x="13" y="1047"/>
                    <a:pt x="14" y="1048"/>
                  </a:cubicBezTo>
                  <a:cubicBezTo>
                    <a:pt x="18" y="1051"/>
                    <a:pt x="26" y="1060"/>
                    <a:pt x="39" y="1070"/>
                  </a:cubicBezTo>
                  <a:cubicBezTo>
                    <a:pt x="60" y="1089"/>
                    <a:pt x="99" y="1117"/>
                    <a:pt x="161" y="1144"/>
                  </a:cubicBezTo>
                  <a:cubicBezTo>
                    <a:pt x="289" y="1202"/>
                    <a:pt x="467" y="1239"/>
                    <a:pt x="676" y="1251"/>
                  </a:cubicBezTo>
                  <a:cubicBezTo>
                    <a:pt x="607" y="1209"/>
                    <a:pt x="546" y="1144"/>
                    <a:pt x="499" y="1061"/>
                  </a:cubicBezTo>
                  <a:close/>
                  <a:moveTo>
                    <a:pt x="1849" y="1288"/>
                  </a:moveTo>
                  <a:cubicBezTo>
                    <a:pt x="1823" y="1288"/>
                    <a:pt x="1784" y="1293"/>
                    <a:pt x="1726" y="1301"/>
                  </a:cubicBezTo>
                  <a:cubicBezTo>
                    <a:pt x="1717" y="1302"/>
                    <a:pt x="1708" y="1304"/>
                    <a:pt x="1699" y="1305"/>
                  </a:cubicBezTo>
                  <a:cubicBezTo>
                    <a:pt x="1673" y="1308"/>
                    <a:pt x="1642" y="1310"/>
                    <a:pt x="1601" y="1310"/>
                  </a:cubicBezTo>
                  <a:cubicBezTo>
                    <a:pt x="1575" y="1310"/>
                    <a:pt x="1549" y="1310"/>
                    <a:pt x="1521" y="1309"/>
                  </a:cubicBezTo>
                  <a:cubicBezTo>
                    <a:pt x="1519" y="1309"/>
                    <a:pt x="1519" y="1309"/>
                    <a:pt x="1519" y="1309"/>
                  </a:cubicBezTo>
                  <a:cubicBezTo>
                    <a:pt x="1492" y="1308"/>
                    <a:pt x="1462" y="1308"/>
                    <a:pt x="1432" y="1308"/>
                  </a:cubicBezTo>
                  <a:cubicBezTo>
                    <a:pt x="1370" y="1308"/>
                    <a:pt x="1289" y="1310"/>
                    <a:pt x="1218" y="1330"/>
                  </a:cubicBezTo>
                  <a:cubicBezTo>
                    <a:pt x="1215" y="1331"/>
                    <a:pt x="1212" y="1335"/>
                    <a:pt x="1212" y="1337"/>
                  </a:cubicBezTo>
                  <a:cubicBezTo>
                    <a:pt x="1213" y="1340"/>
                    <a:pt x="1217" y="1341"/>
                    <a:pt x="1221" y="1341"/>
                  </a:cubicBezTo>
                  <a:cubicBezTo>
                    <a:pt x="1222" y="1341"/>
                    <a:pt x="1223" y="1340"/>
                    <a:pt x="1224" y="1340"/>
                  </a:cubicBezTo>
                  <a:cubicBezTo>
                    <a:pt x="1253" y="1338"/>
                    <a:pt x="1280" y="1337"/>
                    <a:pt x="1305" y="1337"/>
                  </a:cubicBezTo>
                  <a:cubicBezTo>
                    <a:pt x="1398" y="1337"/>
                    <a:pt x="1462" y="1353"/>
                    <a:pt x="1523" y="1368"/>
                  </a:cubicBezTo>
                  <a:cubicBezTo>
                    <a:pt x="1580" y="1383"/>
                    <a:pt x="1635" y="1396"/>
                    <a:pt x="1711" y="1396"/>
                  </a:cubicBezTo>
                  <a:cubicBezTo>
                    <a:pt x="1791" y="1396"/>
                    <a:pt x="1855" y="1379"/>
                    <a:pt x="1881" y="1351"/>
                  </a:cubicBezTo>
                  <a:cubicBezTo>
                    <a:pt x="1890" y="1341"/>
                    <a:pt x="1894" y="1330"/>
                    <a:pt x="1893" y="1319"/>
                  </a:cubicBezTo>
                  <a:cubicBezTo>
                    <a:pt x="1891" y="1297"/>
                    <a:pt x="1884" y="1288"/>
                    <a:pt x="1849" y="1288"/>
                  </a:cubicBezTo>
                  <a:close/>
                  <a:moveTo>
                    <a:pt x="1091" y="1330"/>
                  </a:moveTo>
                  <a:cubicBezTo>
                    <a:pt x="1020" y="1310"/>
                    <a:pt x="939" y="1308"/>
                    <a:pt x="877" y="1308"/>
                  </a:cubicBezTo>
                  <a:cubicBezTo>
                    <a:pt x="877" y="1308"/>
                    <a:pt x="877" y="1308"/>
                    <a:pt x="877" y="1308"/>
                  </a:cubicBezTo>
                  <a:cubicBezTo>
                    <a:pt x="847" y="1308"/>
                    <a:pt x="817" y="1308"/>
                    <a:pt x="791" y="1309"/>
                  </a:cubicBezTo>
                  <a:cubicBezTo>
                    <a:pt x="788" y="1309"/>
                    <a:pt x="788" y="1309"/>
                    <a:pt x="788" y="1309"/>
                  </a:cubicBezTo>
                  <a:cubicBezTo>
                    <a:pt x="760" y="1310"/>
                    <a:pt x="734" y="1310"/>
                    <a:pt x="709" y="1310"/>
                  </a:cubicBezTo>
                  <a:cubicBezTo>
                    <a:pt x="667" y="1310"/>
                    <a:pt x="636" y="1308"/>
                    <a:pt x="611" y="1305"/>
                  </a:cubicBezTo>
                  <a:cubicBezTo>
                    <a:pt x="601" y="1304"/>
                    <a:pt x="592" y="1302"/>
                    <a:pt x="583" y="1301"/>
                  </a:cubicBezTo>
                  <a:cubicBezTo>
                    <a:pt x="525" y="1293"/>
                    <a:pt x="486" y="1288"/>
                    <a:pt x="460" y="1288"/>
                  </a:cubicBezTo>
                  <a:cubicBezTo>
                    <a:pt x="425" y="1288"/>
                    <a:pt x="418" y="1297"/>
                    <a:pt x="416" y="1319"/>
                  </a:cubicBezTo>
                  <a:cubicBezTo>
                    <a:pt x="415" y="1330"/>
                    <a:pt x="419" y="1341"/>
                    <a:pt x="428" y="1350"/>
                  </a:cubicBezTo>
                  <a:cubicBezTo>
                    <a:pt x="453" y="1379"/>
                    <a:pt x="519" y="1396"/>
                    <a:pt x="599" y="1396"/>
                  </a:cubicBezTo>
                  <a:cubicBezTo>
                    <a:pt x="675" y="1396"/>
                    <a:pt x="729" y="1383"/>
                    <a:pt x="787" y="1368"/>
                  </a:cubicBezTo>
                  <a:cubicBezTo>
                    <a:pt x="848" y="1353"/>
                    <a:pt x="911" y="1337"/>
                    <a:pt x="1004" y="1337"/>
                  </a:cubicBezTo>
                  <a:cubicBezTo>
                    <a:pt x="1030" y="1337"/>
                    <a:pt x="1057" y="1338"/>
                    <a:pt x="1085" y="1340"/>
                  </a:cubicBezTo>
                  <a:cubicBezTo>
                    <a:pt x="1086" y="1340"/>
                    <a:pt x="1087" y="1341"/>
                    <a:pt x="1088" y="1341"/>
                  </a:cubicBezTo>
                  <a:cubicBezTo>
                    <a:pt x="1092" y="1341"/>
                    <a:pt x="1097" y="1340"/>
                    <a:pt x="1097" y="1337"/>
                  </a:cubicBezTo>
                  <a:cubicBezTo>
                    <a:pt x="1097" y="1335"/>
                    <a:pt x="1095" y="1331"/>
                    <a:pt x="1091" y="133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ontserrat Medium"/>
                <a:ea typeface="Montserrat Medium"/>
                <a:cs typeface="Montserrat Medium"/>
                <a:sym typeface="Montserrat Medium"/>
              </a:endParaRPr>
            </a:p>
          </p:txBody>
        </p:sp>
      </p:grpSp>
      <p:sp>
        <p:nvSpPr>
          <p:cNvPr id="83" name="Google Shape;83;p54"/>
          <p:cNvSpPr txBox="1">
            <a:spLocks noGrp="1"/>
          </p:cNvSpPr>
          <p:nvPr>
            <p:ph type="ftr" idx="11"/>
          </p:nvPr>
        </p:nvSpPr>
        <p:spPr>
          <a:xfrm>
            <a:off x="316228" y="6188899"/>
            <a:ext cx="3343275"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sz="1200" b="0" i="0">
                <a:solidFill>
                  <a:schemeClr val="lt1"/>
                </a:solidFill>
                <a:latin typeface="Montserrat Light"/>
                <a:ea typeface="Montserrat Light"/>
                <a:cs typeface="Montserrat Light"/>
                <a:sym typeface="Montserrat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4"/>
          <p:cNvSpPr txBox="1">
            <a:spLocks noGrp="1"/>
          </p:cNvSpPr>
          <p:nvPr>
            <p:ph type="title"/>
          </p:nvPr>
        </p:nvSpPr>
        <p:spPr>
          <a:xfrm>
            <a:off x="316228" y="668773"/>
            <a:ext cx="4637507" cy="49847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Montserrat"/>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54"/>
          <p:cNvSpPr txBox="1">
            <a:spLocks noGrp="1"/>
          </p:cNvSpPr>
          <p:nvPr>
            <p:ph type="body" idx="1"/>
          </p:nvPr>
        </p:nvSpPr>
        <p:spPr>
          <a:xfrm>
            <a:off x="316228" y="1175566"/>
            <a:ext cx="4636034" cy="276999"/>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lt1"/>
              </a:buClr>
              <a:buSzPts val="1800"/>
              <a:buNone/>
              <a:defRPr sz="1800" b="0" i="0">
                <a:solidFill>
                  <a:schemeClr val="lt1"/>
                </a:solidFill>
                <a:latin typeface="Montserrat SemiBold"/>
                <a:ea typeface="Montserrat SemiBold"/>
                <a:cs typeface="Montserrat SemiBold"/>
                <a:sym typeface="Montserrat SemiBold"/>
              </a:defRPr>
            </a:lvl1pPr>
            <a:lvl2pPr marL="914400" lvl="1" indent="-228600" algn="l">
              <a:lnSpc>
                <a:spcPct val="120000"/>
              </a:lnSpc>
              <a:spcBef>
                <a:spcPts val="600"/>
              </a:spcBef>
              <a:spcAft>
                <a:spcPts val="0"/>
              </a:spcAft>
              <a:buClr>
                <a:schemeClr val="dk1"/>
              </a:buClr>
              <a:buSzPts val="1400"/>
              <a:buNone/>
              <a:defRPr/>
            </a:lvl2pPr>
            <a:lvl3pPr marL="1371600" lvl="2" indent="-342900" algn="l">
              <a:lnSpc>
                <a:spcPct val="120000"/>
              </a:lnSpc>
              <a:spcBef>
                <a:spcPts val="600"/>
              </a:spcBef>
              <a:spcAft>
                <a:spcPts val="0"/>
              </a:spcAft>
              <a:buClr>
                <a:schemeClr val="dk1"/>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6" name="Google Shape;86;p54"/>
          <p:cNvSpPr txBox="1">
            <a:spLocks noGrp="1"/>
          </p:cNvSpPr>
          <p:nvPr>
            <p:ph type="body" idx="2"/>
          </p:nvPr>
        </p:nvSpPr>
        <p:spPr>
          <a:xfrm>
            <a:off x="315913" y="1881188"/>
            <a:ext cx="11546670" cy="4030662"/>
          </a:xfrm>
          <a:prstGeom prst="rect">
            <a:avLst/>
          </a:prstGeom>
          <a:noFill/>
          <a:ln>
            <a:noFill/>
          </a:ln>
        </p:spPr>
        <p:txBody>
          <a:bodyPr spcFirstLastPara="1" wrap="square" lIns="0" tIns="0" rIns="0" bIns="0" anchor="t" anchorCtr="0">
            <a:noAutofit/>
          </a:bodyPr>
          <a:lstStyle>
            <a:lvl1pPr marL="457200" marR="0" lvl="0" indent="-228600" algn="l">
              <a:lnSpc>
                <a:spcPct val="120000"/>
              </a:lnSpc>
              <a:spcBef>
                <a:spcPts val="0"/>
              </a:spcBef>
              <a:spcAft>
                <a:spcPts val="0"/>
              </a:spcAft>
              <a:buClr>
                <a:schemeClr val="lt1"/>
              </a:buClr>
              <a:buSzPts val="1400"/>
              <a:buFont typeface="Arial"/>
              <a:buNone/>
              <a:defRPr>
                <a:solidFill>
                  <a:schemeClr val="lt1"/>
                </a:solidFill>
              </a:defRPr>
            </a:lvl1pPr>
            <a:lvl2pPr marL="914400" marR="0" lvl="1" indent="-317500" algn="l">
              <a:lnSpc>
                <a:spcPct val="120000"/>
              </a:lnSpc>
              <a:spcBef>
                <a:spcPts val="800"/>
              </a:spcBef>
              <a:spcAft>
                <a:spcPts val="0"/>
              </a:spcAft>
              <a:buClr>
                <a:schemeClr val="lt1"/>
              </a:buClr>
              <a:buSzPts val="1400"/>
              <a:buFont typeface="Arial"/>
              <a:buChar char="•"/>
              <a:defRPr>
                <a:solidFill>
                  <a:schemeClr val="lt1"/>
                </a:solidFill>
              </a:defRPr>
            </a:lvl2pPr>
            <a:lvl3pPr marL="1371600" marR="0" lvl="2" indent="-304800" algn="l">
              <a:lnSpc>
                <a:spcPct val="120000"/>
              </a:lnSpc>
              <a:spcBef>
                <a:spcPts val="800"/>
              </a:spcBef>
              <a:spcAft>
                <a:spcPts val="0"/>
              </a:spcAft>
              <a:buClr>
                <a:schemeClr val="lt1"/>
              </a:buClr>
              <a:buSzPts val="1200"/>
              <a:buFont typeface="Arial"/>
              <a:buChar char="⎼"/>
              <a:defRPr>
                <a:solidFill>
                  <a:schemeClr val="lt1"/>
                </a:solidFill>
              </a:defRPr>
            </a:lvl3pPr>
            <a:lvl4pPr marL="1828800" marR="0" lvl="3" indent="-304800" algn="l">
              <a:lnSpc>
                <a:spcPct val="120000"/>
              </a:lnSpc>
              <a:spcBef>
                <a:spcPts val="800"/>
              </a:spcBef>
              <a:spcAft>
                <a:spcPts val="0"/>
              </a:spcAft>
              <a:buClr>
                <a:schemeClr val="lt1"/>
              </a:buClr>
              <a:buSzPts val="1200"/>
              <a:buFont typeface="NTR"/>
              <a:buChar char="»"/>
              <a:defRPr>
                <a:solidFill>
                  <a:schemeClr val="lt1"/>
                </a:solidFill>
              </a:defRPr>
            </a:lvl4pPr>
            <a:lvl5pPr marL="2286000" lvl="4" indent="-276225" algn="l">
              <a:lnSpc>
                <a:spcPct val="100000"/>
              </a:lnSpc>
              <a:spcBef>
                <a:spcPts val="800"/>
              </a:spcBef>
              <a:spcAft>
                <a:spcPts val="0"/>
              </a:spcAft>
              <a:buClr>
                <a:schemeClr val="lt1"/>
              </a:buClr>
              <a:buSzPts val="75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grpSp>
        <p:nvGrpSpPr>
          <p:cNvPr id="87" name="Google Shape;87;p54"/>
          <p:cNvGrpSpPr/>
          <p:nvPr/>
        </p:nvGrpSpPr>
        <p:grpSpPr>
          <a:xfrm>
            <a:off x="337062" y="365496"/>
            <a:ext cx="2576121" cy="184666"/>
            <a:chOff x="446350" y="402893"/>
            <a:chExt cx="2780477" cy="203560"/>
          </a:xfrm>
        </p:grpSpPr>
        <p:cxnSp>
          <p:nvCxnSpPr>
            <p:cNvPr id="88" name="Google Shape;88;p54"/>
            <p:cNvCxnSpPr/>
            <p:nvPr/>
          </p:nvCxnSpPr>
          <p:spPr>
            <a:xfrm>
              <a:off x="446350" y="428178"/>
              <a:ext cx="0" cy="119050"/>
            </a:xfrm>
            <a:prstGeom prst="straightConnector1">
              <a:avLst/>
            </a:prstGeom>
            <a:noFill/>
            <a:ln w="31750" cap="flat" cmpd="sng">
              <a:solidFill>
                <a:schemeClr val="accent5"/>
              </a:solidFill>
              <a:prstDash val="solid"/>
              <a:miter lim="800000"/>
              <a:headEnd type="none" w="sm" len="sm"/>
              <a:tailEnd type="none" w="sm" len="sm"/>
            </a:ln>
          </p:spPr>
        </p:cxnSp>
        <p:sp>
          <p:nvSpPr>
            <p:cNvPr id="89" name="Google Shape;89;p54"/>
            <p:cNvSpPr txBox="1"/>
            <p:nvPr/>
          </p:nvSpPr>
          <p:spPr>
            <a:xfrm>
              <a:off x="524310" y="402893"/>
              <a:ext cx="2702517" cy="20356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AU" sz="1200" b="1" i="0">
                  <a:solidFill>
                    <a:schemeClr val="lt1"/>
                  </a:solidFill>
                  <a:latin typeface="Montserrat SemiBold"/>
                  <a:ea typeface="Montserrat SemiBold"/>
                  <a:cs typeface="Montserrat SemiBold"/>
                  <a:sym typeface="Montserrat SemiBold"/>
                </a:rPr>
                <a:t>NSW Department of Education</a:t>
              </a:r>
              <a:endParaRPr/>
            </a:p>
          </p:txBody>
        </p:sp>
      </p:grpSp>
      <p:pic>
        <p:nvPicPr>
          <p:cNvPr id="90" name="Google Shape;90;p54"/>
          <p:cNvPicPr preferRelativeResize="0"/>
          <p:nvPr/>
        </p:nvPicPr>
        <p:blipFill rotWithShape="1">
          <a:blip r:embed="rId2">
            <a:alphaModFix/>
          </a:blip>
          <a:srcRect/>
          <a:stretch/>
        </p:blipFill>
        <p:spPr>
          <a:xfrm>
            <a:off x="10812918" y="-721654"/>
            <a:ext cx="2251386" cy="2223067"/>
          </a:xfrm>
          <a:prstGeom prst="rect">
            <a:avLst/>
          </a:prstGeom>
          <a:noFill/>
          <a:ln>
            <a:noFill/>
          </a:ln>
        </p:spPr>
      </p:pic>
      <p:pic>
        <p:nvPicPr>
          <p:cNvPr id="91" name="Google Shape;91;p54"/>
          <p:cNvPicPr preferRelativeResize="0"/>
          <p:nvPr/>
        </p:nvPicPr>
        <p:blipFill rotWithShape="1">
          <a:blip r:embed="rId3">
            <a:alphaModFix/>
          </a:blip>
          <a:srcRect/>
          <a:stretch/>
        </p:blipFill>
        <p:spPr>
          <a:xfrm>
            <a:off x="7287701" y="-3650494"/>
            <a:ext cx="4904299" cy="4842121"/>
          </a:xfrm>
          <a:prstGeom prst="rect">
            <a:avLst/>
          </a:prstGeom>
          <a:noFill/>
          <a:ln>
            <a:noFill/>
          </a:ln>
        </p:spPr>
      </p:pic>
      <p:pic>
        <p:nvPicPr>
          <p:cNvPr id="92" name="Google Shape;92;p54"/>
          <p:cNvPicPr preferRelativeResize="0"/>
          <p:nvPr/>
        </p:nvPicPr>
        <p:blipFill rotWithShape="1">
          <a:blip r:embed="rId4">
            <a:alphaModFix/>
          </a:blip>
          <a:srcRect/>
          <a:stretch/>
        </p:blipFill>
        <p:spPr>
          <a:xfrm rot="2231658">
            <a:off x="7893282" y="6073210"/>
            <a:ext cx="2618969" cy="2585765"/>
          </a:xfrm>
          <a:prstGeom prst="rect">
            <a:avLst/>
          </a:prstGeom>
          <a:noFill/>
          <a:ln>
            <a:noFill/>
          </a:ln>
        </p:spPr>
      </p:pic>
      <p:pic>
        <p:nvPicPr>
          <p:cNvPr id="93" name="Google Shape;93;p54"/>
          <p:cNvPicPr preferRelativeResize="0"/>
          <p:nvPr/>
        </p:nvPicPr>
        <p:blipFill rotWithShape="1">
          <a:blip r:embed="rId5">
            <a:alphaModFix/>
          </a:blip>
          <a:srcRect/>
          <a:stretch/>
        </p:blipFill>
        <p:spPr>
          <a:xfrm>
            <a:off x="3873717" y="6213283"/>
            <a:ext cx="1744423" cy="1723019"/>
          </a:xfrm>
          <a:prstGeom prst="rect">
            <a:avLst/>
          </a:prstGeom>
          <a:noFill/>
          <a:ln>
            <a:noFill/>
          </a:ln>
        </p:spPr>
      </p:pic>
    </p:spTree>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mplate Instructions A">
  <p:cSld name="Template Instructions A">
    <p:bg>
      <p:bgPr>
        <a:solidFill>
          <a:schemeClr val="lt1"/>
        </a:solidFill>
        <a:effectLst/>
      </p:bgPr>
    </p:bg>
    <p:spTree>
      <p:nvGrpSpPr>
        <p:cNvPr id="1" name="Shape 94"/>
        <p:cNvGrpSpPr/>
        <p:nvPr/>
      </p:nvGrpSpPr>
      <p:grpSpPr>
        <a:xfrm>
          <a:off x="0" y="0"/>
          <a:ext cx="0" cy="0"/>
          <a:chOff x="0" y="0"/>
          <a:chExt cx="0" cy="0"/>
        </a:xfrm>
      </p:grpSpPr>
      <p:sp>
        <p:nvSpPr>
          <p:cNvPr id="95" name="Google Shape;95;p55"/>
          <p:cNvSpPr txBox="1">
            <a:spLocks noGrp="1"/>
          </p:cNvSpPr>
          <p:nvPr>
            <p:ph type="ftr" idx="11"/>
          </p:nvPr>
        </p:nvSpPr>
        <p:spPr>
          <a:xfrm>
            <a:off x="316228" y="6188899"/>
            <a:ext cx="3343275"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sz="1200" b="0" i="0">
                <a:solidFill>
                  <a:schemeClr val="dk2"/>
                </a:solidFill>
                <a:latin typeface="Montserrat Light"/>
                <a:ea typeface="Montserrat Light"/>
                <a:cs typeface="Montserrat Light"/>
                <a:sym typeface="Montserrat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55"/>
          <p:cNvSpPr txBox="1">
            <a:spLocks noGrp="1"/>
          </p:cNvSpPr>
          <p:nvPr>
            <p:ph type="title"/>
          </p:nvPr>
        </p:nvSpPr>
        <p:spPr>
          <a:xfrm>
            <a:off x="316228" y="668773"/>
            <a:ext cx="11428060" cy="49847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2"/>
              </a:buClr>
              <a:buSzPts val="3600"/>
              <a:buFont typeface="Montserrat"/>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55"/>
          <p:cNvSpPr txBox="1">
            <a:spLocks noGrp="1"/>
          </p:cNvSpPr>
          <p:nvPr>
            <p:ph type="body" idx="1"/>
          </p:nvPr>
        </p:nvSpPr>
        <p:spPr>
          <a:xfrm>
            <a:off x="316227" y="1175566"/>
            <a:ext cx="11448471" cy="276999"/>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accent5"/>
              </a:buClr>
              <a:buSzPts val="1800"/>
              <a:buNone/>
              <a:defRPr sz="1800" b="0" i="0">
                <a:solidFill>
                  <a:schemeClr val="accent5"/>
                </a:solidFill>
                <a:latin typeface="Montserrat SemiBold"/>
                <a:ea typeface="Montserrat SemiBold"/>
                <a:cs typeface="Montserrat SemiBold"/>
                <a:sym typeface="Montserrat SemiBold"/>
              </a:defRPr>
            </a:lvl1pPr>
            <a:lvl2pPr marL="914400" lvl="1" indent="-228600" algn="l">
              <a:lnSpc>
                <a:spcPct val="120000"/>
              </a:lnSpc>
              <a:spcBef>
                <a:spcPts val="600"/>
              </a:spcBef>
              <a:spcAft>
                <a:spcPts val="0"/>
              </a:spcAft>
              <a:buClr>
                <a:schemeClr val="dk1"/>
              </a:buClr>
              <a:buSzPts val="1400"/>
              <a:buNone/>
              <a:defRPr/>
            </a:lvl2pPr>
            <a:lvl3pPr marL="1371600" lvl="2" indent="-342900" algn="l">
              <a:lnSpc>
                <a:spcPct val="120000"/>
              </a:lnSpc>
              <a:spcBef>
                <a:spcPts val="600"/>
              </a:spcBef>
              <a:spcAft>
                <a:spcPts val="0"/>
              </a:spcAft>
              <a:buClr>
                <a:schemeClr val="dk1"/>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8" name="Google Shape;98;p55"/>
          <p:cNvSpPr txBox="1">
            <a:spLocks noGrp="1"/>
          </p:cNvSpPr>
          <p:nvPr>
            <p:ph type="body" idx="2"/>
          </p:nvPr>
        </p:nvSpPr>
        <p:spPr>
          <a:xfrm>
            <a:off x="316228" y="1881187"/>
            <a:ext cx="5508511" cy="4030633"/>
          </a:xfrm>
          <a:prstGeom prst="rect">
            <a:avLst/>
          </a:prstGeom>
          <a:noFill/>
          <a:ln>
            <a:noFill/>
          </a:ln>
        </p:spPr>
        <p:txBody>
          <a:bodyPr spcFirstLastPara="1" wrap="square" lIns="0" tIns="0" rIns="0" bIns="0" anchor="t" anchorCtr="0">
            <a:noAutofit/>
          </a:bodyPr>
          <a:lstStyle>
            <a:lvl1pPr marL="457200" marR="0" lvl="0" indent="-228600" algn="l">
              <a:lnSpc>
                <a:spcPct val="120000"/>
              </a:lnSpc>
              <a:spcBef>
                <a:spcPts val="0"/>
              </a:spcBef>
              <a:spcAft>
                <a:spcPts val="0"/>
              </a:spcAft>
              <a:buClr>
                <a:schemeClr val="dk2"/>
              </a:buClr>
              <a:buSzPts val="1400"/>
              <a:buFont typeface="Arial"/>
              <a:buNone/>
              <a:defRPr>
                <a:solidFill>
                  <a:schemeClr val="dk2"/>
                </a:solidFill>
              </a:defRPr>
            </a:lvl1pPr>
            <a:lvl2pPr marL="914400" marR="0" lvl="1" indent="-317500" algn="l">
              <a:lnSpc>
                <a:spcPct val="120000"/>
              </a:lnSpc>
              <a:spcBef>
                <a:spcPts val="800"/>
              </a:spcBef>
              <a:spcAft>
                <a:spcPts val="0"/>
              </a:spcAft>
              <a:buClr>
                <a:schemeClr val="dk2"/>
              </a:buClr>
              <a:buSzPts val="1400"/>
              <a:buFont typeface="Arial"/>
              <a:buChar char="•"/>
              <a:defRPr>
                <a:solidFill>
                  <a:schemeClr val="dk2"/>
                </a:solidFill>
              </a:defRPr>
            </a:lvl2pPr>
            <a:lvl3pPr marL="1371600" marR="0" lvl="2" indent="-304800" algn="l">
              <a:lnSpc>
                <a:spcPct val="120000"/>
              </a:lnSpc>
              <a:spcBef>
                <a:spcPts val="800"/>
              </a:spcBef>
              <a:spcAft>
                <a:spcPts val="0"/>
              </a:spcAft>
              <a:buClr>
                <a:schemeClr val="dk2"/>
              </a:buClr>
              <a:buSzPts val="1200"/>
              <a:buFont typeface="Arial"/>
              <a:buChar char="⎼"/>
              <a:defRPr>
                <a:solidFill>
                  <a:schemeClr val="dk2"/>
                </a:solidFill>
              </a:defRPr>
            </a:lvl3pPr>
            <a:lvl4pPr marL="1828800" marR="0" lvl="3" indent="-304800" algn="l">
              <a:lnSpc>
                <a:spcPct val="120000"/>
              </a:lnSpc>
              <a:spcBef>
                <a:spcPts val="800"/>
              </a:spcBef>
              <a:spcAft>
                <a:spcPts val="0"/>
              </a:spcAft>
              <a:buClr>
                <a:schemeClr val="dk2"/>
              </a:buClr>
              <a:buSzPts val="1200"/>
              <a:buFont typeface="NTR"/>
              <a:buChar char="»"/>
              <a:defRPr>
                <a:solidFill>
                  <a:schemeClr val="dk2"/>
                </a:solidFill>
              </a:defRPr>
            </a:lvl4pPr>
            <a:lvl5pPr marL="2286000" lvl="4" indent="-276225" algn="l">
              <a:lnSpc>
                <a:spcPct val="100000"/>
              </a:lnSpc>
              <a:spcBef>
                <a:spcPts val="800"/>
              </a:spcBef>
              <a:spcAft>
                <a:spcPts val="0"/>
              </a:spcAft>
              <a:buClr>
                <a:schemeClr val="dk2"/>
              </a:buClr>
              <a:buSzPts val="750"/>
              <a:buChar char="•"/>
              <a:defRPr>
                <a:solidFill>
                  <a:schemeClr val="dk2"/>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55"/>
          <p:cNvSpPr txBox="1">
            <a:spLocks noGrp="1"/>
          </p:cNvSpPr>
          <p:nvPr>
            <p:ph type="body" idx="3"/>
          </p:nvPr>
        </p:nvSpPr>
        <p:spPr>
          <a:xfrm>
            <a:off x="6183796" y="1881187"/>
            <a:ext cx="5508511" cy="4030633"/>
          </a:xfrm>
          <a:prstGeom prst="rect">
            <a:avLst/>
          </a:prstGeom>
          <a:noFill/>
          <a:ln>
            <a:noFill/>
          </a:ln>
        </p:spPr>
        <p:txBody>
          <a:bodyPr spcFirstLastPara="1" wrap="square" lIns="0" tIns="0" rIns="0" bIns="0" anchor="t" anchorCtr="0">
            <a:noAutofit/>
          </a:bodyPr>
          <a:lstStyle>
            <a:lvl1pPr marL="457200" marR="0" lvl="0" indent="-228600" algn="l">
              <a:lnSpc>
                <a:spcPct val="120000"/>
              </a:lnSpc>
              <a:spcBef>
                <a:spcPts val="0"/>
              </a:spcBef>
              <a:spcAft>
                <a:spcPts val="0"/>
              </a:spcAft>
              <a:buClr>
                <a:schemeClr val="dk2"/>
              </a:buClr>
              <a:buSzPts val="1400"/>
              <a:buFont typeface="Arial"/>
              <a:buNone/>
              <a:defRPr>
                <a:solidFill>
                  <a:schemeClr val="dk2"/>
                </a:solidFill>
              </a:defRPr>
            </a:lvl1pPr>
            <a:lvl2pPr marL="914400" marR="0" lvl="1" indent="-317500" algn="l">
              <a:lnSpc>
                <a:spcPct val="120000"/>
              </a:lnSpc>
              <a:spcBef>
                <a:spcPts val="800"/>
              </a:spcBef>
              <a:spcAft>
                <a:spcPts val="0"/>
              </a:spcAft>
              <a:buClr>
                <a:schemeClr val="dk2"/>
              </a:buClr>
              <a:buSzPts val="1400"/>
              <a:buFont typeface="Arial"/>
              <a:buChar char="•"/>
              <a:defRPr>
                <a:solidFill>
                  <a:schemeClr val="dk2"/>
                </a:solidFill>
              </a:defRPr>
            </a:lvl2pPr>
            <a:lvl3pPr marL="1371600" marR="0" lvl="2" indent="-304800" algn="l">
              <a:lnSpc>
                <a:spcPct val="120000"/>
              </a:lnSpc>
              <a:spcBef>
                <a:spcPts val="800"/>
              </a:spcBef>
              <a:spcAft>
                <a:spcPts val="0"/>
              </a:spcAft>
              <a:buClr>
                <a:schemeClr val="dk2"/>
              </a:buClr>
              <a:buSzPts val="1200"/>
              <a:buFont typeface="Arial"/>
              <a:buChar char="⎼"/>
              <a:defRPr>
                <a:solidFill>
                  <a:schemeClr val="dk2"/>
                </a:solidFill>
              </a:defRPr>
            </a:lvl3pPr>
            <a:lvl4pPr marL="1828800" marR="0" lvl="3" indent="-304800" algn="l">
              <a:lnSpc>
                <a:spcPct val="120000"/>
              </a:lnSpc>
              <a:spcBef>
                <a:spcPts val="800"/>
              </a:spcBef>
              <a:spcAft>
                <a:spcPts val="0"/>
              </a:spcAft>
              <a:buClr>
                <a:schemeClr val="dk2"/>
              </a:buClr>
              <a:buSzPts val="1200"/>
              <a:buFont typeface="NTR"/>
              <a:buChar char="»"/>
              <a:defRPr>
                <a:solidFill>
                  <a:schemeClr val="dk2"/>
                </a:solidFill>
              </a:defRPr>
            </a:lvl4pPr>
            <a:lvl5pPr marL="2286000" lvl="4" indent="-276225" algn="l">
              <a:lnSpc>
                <a:spcPct val="100000"/>
              </a:lnSpc>
              <a:spcBef>
                <a:spcPts val="800"/>
              </a:spcBef>
              <a:spcAft>
                <a:spcPts val="0"/>
              </a:spcAft>
              <a:buClr>
                <a:schemeClr val="dk2"/>
              </a:buClr>
              <a:buSzPts val="750"/>
              <a:buChar char="•"/>
              <a:defRPr>
                <a:solidFill>
                  <a:schemeClr val="dk2"/>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grpSp>
        <p:nvGrpSpPr>
          <p:cNvPr id="100" name="Google Shape;100;p55"/>
          <p:cNvGrpSpPr/>
          <p:nvPr/>
        </p:nvGrpSpPr>
        <p:grpSpPr>
          <a:xfrm>
            <a:off x="337062" y="365496"/>
            <a:ext cx="2576121" cy="184666"/>
            <a:chOff x="446350" y="402893"/>
            <a:chExt cx="2780477" cy="203560"/>
          </a:xfrm>
        </p:grpSpPr>
        <p:cxnSp>
          <p:nvCxnSpPr>
            <p:cNvPr id="101" name="Google Shape;101;p55"/>
            <p:cNvCxnSpPr/>
            <p:nvPr/>
          </p:nvCxnSpPr>
          <p:spPr>
            <a:xfrm>
              <a:off x="446350" y="428178"/>
              <a:ext cx="0" cy="119050"/>
            </a:xfrm>
            <a:prstGeom prst="straightConnector1">
              <a:avLst/>
            </a:prstGeom>
            <a:noFill/>
            <a:ln w="31750" cap="flat" cmpd="sng">
              <a:solidFill>
                <a:schemeClr val="accent5"/>
              </a:solidFill>
              <a:prstDash val="solid"/>
              <a:miter lim="800000"/>
              <a:headEnd type="none" w="sm" len="sm"/>
              <a:tailEnd type="none" w="sm" len="sm"/>
            </a:ln>
          </p:spPr>
        </p:cxnSp>
        <p:sp>
          <p:nvSpPr>
            <p:cNvPr id="102" name="Google Shape;102;p55"/>
            <p:cNvSpPr txBox="1"/>
            <p:nvPr/>
          </p:nvSpPr>
          <p:spPr>
            <a:xfrm>
              <a:off x="524310" y="402893"/>
              <a:ext cx="2702517" cy="20356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AU" sz="1200" b="1" i="0">
                  <a:solidFill>
                    <a:schemeClr val="dk2"/>
                  </a:solidFill>
                  <a:latin typeface="Montserrat SemiBold"/>
                  <a:ea typeface="Montserrat SemiBold"/>
                  <a:cs typeface="Montserrat SemiBold"/>
                  <a:sym typeface="Montserrat SemiBold"/>
                </a:rPr>
                <a:t>NSW Department of Education</a:t>
              </a:r>
              <a:endParaRPr/>
            </a:p>
          </p:txBody>
        </p:sp>
      </p:grpSp>
      <p:pic>
        <p:nvPicPr>
          <p:cNvPr id="103" name="Google Shape;103;p55"/>
          <p:cNvPicPr preferRelativeResize="0"/>
          <p:nvPr/>
        </p:nvPicPr>
        <p:blipFill rotWithShape="1">
          <a:blip r:embed="rId2">
            <a:alphaModFix/>
          </a:blip>
          <a:srcRect/>
          <a:stretch/>
        </p:blipFill>
        <p:spPr>
          <a:xfrm>
            <a:off x="5059818" y="6124071"/>
            <a:ext cx="2354603" cy="2324985"/>
          </a:xfrm>
          <a:prstGeom prst="rect">
            <a:avLst/>
          </a:prstGeom>
          <a:noFill/>
          <a:ln>
            <a:noFill/>
          </a:ln>
        </p:spPr>
      </p:pic>
      <p:pic>
        <p:nvPicPr>
          <p:cNvPr id="104" name="Google Shape;104;p55"/>
          <p:cNvPicPr preferRelativeResize="0"/>
          <p:nvPr/>
        </p:nvPicPr>
        <p:blipFill rotWithShape="1">
          <a:blip r:embed="rId3">
            <a:alphaModFix/>
          </a:blip>
          <a:srcRect/>
          <a:stretch/>
        </p:blipFill>
        <p:spPr>
          <a:xfrm>
            <a:off x="6593981" y="6340442"/>
            <a:ext cx="2344070" cy="2314351"/>
          </a:xfrm>
          <a:prstGeom prst="rect">
            <a:avLst/>
          </a:prstGeom>
          <a:noFill/>
          <a:ln>
            <a:noFill/>
          </a:ln>
        </p:spPr>
      </p:pic>
      <p:pic>
        <p:nvPicPr>
          <p:cNvPr id="105" name="Google Shape;105;p55"/>
          <p:cNvPicPr preferRelativeResize="0"/>
          <p:nvPr/>
        </p:nvPicPr>
        <p:blipFill rotWithShape="1">
          <a:blip r:embed="rId4">
            <a:alphaModFix/>
          </a:blip>
          <a:srcRect/>
          <a:stretch/>
        </p:blipFill>
        <p:spPr>
          <a:xfrm rot="2231658">
            <a:off x="10778787" y="-1972415"/>
            <a:ext cx="3062105" cy="3023283"/>
          </a:xfrm>
          <a:prstGeom prst="rect">
            <a:avLst/>
          </a:prstGeom>
          <a:noFill/>
          <a:ln>
            <a:noFill/>
          </a:ln>
        </p:spPr>
      </p:pic>
    </p:spTree>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06"/>
        <p:cNvGrpSpPr/>
        <p:nvPr/>
      </p:nvGrpSpPr>
      <p:grpSpPr>
        <a:xfrm>
          <a:off x="0" y="0"/>
          <a:ext cx="0" cy="0"/>
          <a:chOff x="0" y="0"/>
          <a:chExt cx="0" cy="0"/>
        </a:xfrm>
      </p:grpSpPr>
      <p:sp>
        <p:nvSpPr>
          <p:cNvPr id="107" name="Google Shape;107;p56"/>
          <p:cNvSpPr txBox="1">
            <a:spLocks noGrp="1"/>
          </p:cNvSpPr>
          <p:nvPr>
            <p:ph type="ctrTitle"/>
          </p:nvPr>
        </p:nvSpPr>
        <p:spPr>
          <a:xfrm>
            <a:off x="527381" y="2084851"/>
            <a:ext cx="5822880" cy="163218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1C5505"/>
              </a:buClr>
              <a:buSzPts val="3733"/>
              <a:buFont typeface="Montserrat"/>
              <a:buNone/>
              <a:defRPr sz="3733" b="1" cap="none">
                <a:solidFill>
                  <a:srgbClr val="1C550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56"/>
          <p:cNvSpPr txBox="1">
            <a:spLocks noGrp="1"/>
          </p:cNvSpPr>
          <p:nvPr>
            <p:ph type="subTitle" idx="1"/>
          </p:nvPr>
        </p:nvSpPr>
        <p:spPr>
          <a:xfrm>
            <a:off x="527381" y="3982211"/>
            <a:ext cx="5822880" cy="1174981"/>
          </a:xfrm>
          <a:prstGeom prst="rect">
            <a:avLst/>
          </a:prstGeom>
          <a:solidFill>
            <a:srgbClr val="FFFFFF">
              <a:alpha val="94901"/>
            </a:srgbClr>
          </a:solidFill>
          <a:ln>
            <a:noFill/>
          </a:ln>
        </p:spPr>
        <p:txBody>
          <a:bodyPr spcFirstLastPara="1" wrap="square" lIns="90000" tIns="0" rIns="0" bIns="0" anchor="ctr" anchorCtr="0">
            <a:normAutofit/>
          </a:bodyPr>
          <a:lstStyle>
            <a:lvl1pPr lvl="0" algn="l">
              <a:lnSpc>
                <a:spcPct val="120000"/>
              </a:lnSpc>
              <a:spcBef>
                <a:spcPts val="0"/>
              </a:spcBef>
              <a:spcAft>
                <a:spcPts val="0"/>
              </a:spcAft>
              <a:buClr>
                <a:srgbClr val="1C5505"/>
              </a:buClr>
              <a:buSzPts val="3200"/>
              <a:buNone/>
              <a:defRPr sz="3200">
                <a:solidFill>
                  <a:srgbClr val="1C5505"/>
                </a:solidFill>
                <a:latin typeface="Montserrat Medium"/>
                <a:ea typeface="Montserrat Medium"/>
                <a:cs typeface="Montserrat Medium"/>
                <a:sym typeface="Montserrat Medium"/>
              </a:defRPr>
            </a:lvl1pPr>
            <a:lvl2pPr lvl="1" algn="ctr">
              <a:lnSpc>
                <a:spcPct val="120000"/>
              </a:lnSpc>
              <a:spcBef>
                <a:spcPts val="600"/>
              </a:spcBef>
              <a:spcAft>
                <a:spcPts val="0"/>
              </a:spcAft>
              <a:buClr>
                <a:srgbClr val="888888"/>
              </a:buClr>
              <a:buSzPts val="1400"/>
              <a:buNone/>
              <a:defRPr>
                <a:solidFill>
                  <a:srgbClr val="888888"/>
                </a:solidFill>
              </a:defRPr>
            </a:lvl2pPr>
            <a:lvl3pPr lvl="2" algn="ctr">
              <a:lnSpc>
                <a:spcPct val="120000"/>
              </a:lnSpc>
              <a:spcBef>
                <a:spcPts val="600"/>
              </a:spcBef>
              <a:spcAft>
                <a:spcPts val="0"/>
              </a:spcAft>
              <a:buClr>
                <a:srgbClr val="888888"/>
              </a:buClr>
              <a:buSzPts val="1200"/>
              <a:buNone/>
              <a:defRPr>
                <a:solidFill>
                  <a:srgbClr val="888888"/>
                </a:solidFill>
              </a:defRPr>
            </a:lvl3pPr>
            <a:lvl4pPr lvl="3" algn="ctr">
              <a:lnSpc>
                <a:spcPct val="120000"/>
              </a:lnSpc>
              <a:spcBef>
                <a:spcPts val="600"/>
              </a:spcBef>
              <a:spcAft>
                <a:spcPts val="0"/>
              </a:spcAft>
              <a:buClr>
                <a:srgbClr val="888888"/>
              </a:buClr>
              <a:buSzPts val="1200"/>
              <a:buNone/>
              <a:defRPr>
                <a:solidFill>
                  <a:srgbClr val="888888"/>
                </a:solidFill>
              </a:defRPr>
            </a:lvl4pPr>
            <a:lvl5pPr lvl="4" algn="ctr">
              <a:lnSpc>
                <a:spcPct val="100000"/>
              </a:lnSpc>
              <a:spcBef>
                <a:spcPts val="600"/>
              </a:spcBef>
              <a:spcAft>
                <a:spcPts val="0"/>
              </a:spcAft>
              <a:buClr>
                <a:srgbClr val="888888"/>
              </a:buClr>
              <a:buSzPts val="750"/>
              <a:buNone/>
              <a:defRPr>
                <a:solidFill>
                  <a:srgbClr val="888888"/>
                </a:solidFill>
              </a:defRPr>
            </a:lvl5pPr>
            <a:lvl6pPr lvl="5" algn="ctr">
              <a:lnSpc>
                <a:spcPct val="90000"/>
              </a:lnSpc>
              <a:spcBef>
                <a:spcPts val="600"/>
              </a:spcBef>
              <a:spcAft>
                <a:spcPts val="0"/>
              </a:spcAft>
              <a:buClr>
                <a:srgbClr val="888888"/>
              </a:buClr>
              <a:buSzPts val="1350"/>
              <a:buNone/>
              <a:defRPr>
                <a:solidFill>
                  <a:srgbClr val="888888"/>
                </a:solidFill>
              </a:defRPr>
            </a:lvl6pPr>
            <a:lvl7pPr lvl="6" algn="ctr">
              <a:lnSpc>
                <a:spcPct val="90000"/>
              </a:lnSpc>
              <a:spcBef>
                <a:spcPts val="375"/>
              </a:spcBef>
              <a:spcAft>
                <a:spcPts val="0"/>
              </a:spcAft>
              <a:buClr>
                <a:srgbClr val="888888"/>
              </a:buClr>
              <a:buSzPts val="1350"/>
              <a:buNone/>
              <a:defRPr>
                <a:solidFill>
                  <a:srgbClr val="888888"/>
                </a:solidFill>
              </a:defRPr>
            </a:lvl7pPr>
            <a:lvl8pPr lvl="7" algn="ctr">
              <a:lnSpc>
                <a:spcPct val="90000"/>
              </a:lnSpc>
              <a:spcBef>
                <a:spcPts val="375"/>
              </a:spcBef>
              <a:spcAft>
                <a:spcPts val="0"/>
              </a:spcAft>
              <a:buClr>
                <a:srgbClr val="888888"/>
              </a:buClr>
              <a:buSzPts val="1350"/>
              <a:buNone/>
              <a:defRPr>
                <a:solidFill>
                  <a:srgbClr val="888888"/>
                </a:solidFill>
              </a:defRPr>
            </a:lvl8pPr>
            <a:lvl9pPr lvl="8" algn="ctr">
              <a:lnSpc>
                <a:spcPct val="90000"/>
              </a:lnSpc>
              <a:spcBef>
                <a:spcPts val="375"/>
              </a:spcBef>
              <a:spcAft>
                <a:spcPts val="0"/>
              </a:spcAft>
              <a:buClr>
                <a:srgbClr val="888888"/>
              </a:buClr>
              <a:buSzPts val="1350"/>
              <a:buNone/>
              <a:defRPr>
                <a:solidFill>
                  <a:srgbClr val="888888"/>
                </a:solidFill>
              </a:defRPr>
            </a:lvl9pPr>
          </a:lstStyle>
          <a:p>
            <a:endParaRPr/>
          </a:p>
        </p:txBody>
      </p:sp>
      <p:grpSp>
        <p:nvGrpSpPr>
          <p:cNvPr id="109" name="Google Shape;109;p56"/>
          <p:cNvGrpSpPr/>
          <p:nvPr/>
        </p:nvGrpSpPr>
        <p:grpSpPr>
          <a:xfrm>
            <a:off x="527382" y="469062"/>
            <a:ext cx="1867805" cy="662572"/>
            <a:chOff x="-3190875" y="-179387"/>
            <a:chExt cx="15528925" cy="5508625"/>
          </a:xfrm>
        </p:grpSpPr>
        <p:sp>
          <p:nvSpPr>
            <p:cNvPr id="110" name="Google Shape;110;p56"/>
            <p:cNvSpPr/>
            <p:nvPr/>
          </p:nvSpPr>
          <p:spPr>
            <a:xfrm>
              <a:off x="2598738" y="250825"/>
              <a:ext cx="98425" cy="5078413"/>
            </a:xfrm>
            <a:custGeom>
              <a:avLst/>
              <a:gdLst/>
              <a:ahLst/>
              <a:cxnLst/>
              <a:rect l="l" t="t" r="r" b="b"/>
              <a:pathLst>
                <a:path w="26" h="1354" extrusionOk="0">
                  <a:moveTo>
                    <a:pt x="13" y="0"/>
                  </a:moveTo>
                  <a:cubicBezTo>
                    <a:pt x="5" y="0"/>
                    <a:pt x="0" y="6"/>
                    <a:pt x="0" y="13"/>
                  </a:cubicBezTo>
                  <a:cubicBezTo>
                    <a:pt x="0" y="1342"/>
                    <a:pt x="0" y="1342"/>
                    <a:pt x="0" y="1342"/>
                  </a:cubicBezTo>
                  <a:cubicBezTo>
                    <a:pt x="0" y="1349"/>
                    <a:pt x="5" y="1354"/>
                    <a:pt x="13" y="1354"/>
                  </a:cubicBezTo>
                  <a:cubicBezTo>
                    <a:pt x="20" y="1354"/>
                    <a:pt x="26" y="1349"/>
                    <a:pt x="26" y="1342"/>
                  </a:cubicBezTo>
                  <a:cubicBezTo>
                    <a:pt x="26" y="13"/>
                    <a:pt x="26" y="13"/>
                    <a:pt x="26" y="13"/>
                  </a:cubicBezTo>
                  <a:cubicBezTo>
                    <a:pt x="26" y="6"/>
                    <a:pt x="20" y="0"/>
                    <a:pt x="13"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11" name="Google Shape;111;p56"/>
            <p:cNvSpPr/>
            <p:nvPr/>
          </p:nvSpPr>
          <p:spPr>
            <a:xfrm>
              <a:off x="-171450" y="3097213"/>
              <a:ext cx="1946275" cy="1508125"/>
            </a:xfrm>
            <a:custGeom>
              <a:avLst/>
              <a:gdLst/>
              <a:ahLst/>
              <a:cxnLst/>
              <a:rect l="l" t="t" r="r" b="b"/>
              <a:pathLst>
                <a:path w="1226" h="950" extrusionOk="0">
                  <a:moveTo>
                    <a:pt x="864" y="607"/>
                  </a:moveTo>
                  <a:lnTo>
                    <a:pt x="716" y="0"/>
                  </a:lnTo>
                  <a:lnTo>
                    <a:pt x="512" y="0"/>
                  </a:lnTo>
                  <a:lnTo>
                    <a:pt x="361" y="603"/>
                  </a:lnTo>
                  <a:lnTo>
                    <a:pt x="224" y="0"/>
                  </a:lnTo>
                  <a:lnTo>
                    <a:pt x="0" y="0"/>
                  </a:lnTo>
                  <a:lnTo>
                    <a:pt x="248" y="950"/>
                  </a:lnTo>
                  <a:lnTo>
                    <a:pt x="467" y="950"/>
                  </a:lnTo>
                  <a:lnTo>
                    <a:pt x="612" y="350"/>
                  </a:lnTo>
                  <a:lnTo>
                    <a:pt x="758" y="950"/>
                  </a:lnTo>
                  <a:lnTo>
                    <a:pt x="973" y="950"/>
                  </a:lnTo>
                  <a:lnTo>
                    <a:pt x="975" y="941"/>
                  </a:lnTo>
                  <a:lnTo>
                    <a:pt x="1226" y="0"/>
                  </a:lnTo>
                  <a:lnTo>
                    <a:pt x="1006" y="0"/>
                  </a:lnTo>
                  <a:lnTo>
                    <a:pt x="864" y="607"/>
                  </a:lnTo>
                  <a:lnTo>
                    <a:pt x="864" y="60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12" name="Google Shape;112;p56"/>
            <p:cNvSpPr/>
            <p:nvPr/>
          </p:nvSpPr>
          <p:spPr>
            <a:xfrm>
              <a:off x="-2987675" y="3097213"/>
              <a:ext cx="1503363" cy="1508125"/>
            </a:xfrm>
            <a:custGeom>
              <a:avLst/>
              <a:gdLst/>
              <a:ahLst/>
              <a:cxnLst/>
              <a:rect l="l" t="t" r="r" b="b"/>
              <a:pathLst>
                <a:path w="947" h="950" extrusionOk="0">
                  <a:moveTo>
                    <a:pt x="219" y="0"/>
                  </a:moveTo>
                  <a:lnTo>
                    <a:pt x="0" y="0"/>
                  </a:lnTo>
                  <a:lnTo>
                    <a:pt x="0" y="950"/>
                  </a:lnTo>
                  <a:lnTo>
                    <a:pt x="212" y="950"/>
                  </a:lnTo>
                  <a:lnTo>
                    <a:pt x="212" y="345"/>
                  </a:lnTo>
                  <a:lnTo>
                    <a:pt x="727" y="950"/>
                  </a:lnTo>
                  <a:lnTo>
                    <a:pt x="947" y="950"/>
                  </a:lnTo>
                  <a:lnTo>
                    <a:pt x="947" y="0"/>
                  </a:lnTo>
                  <a:lnTo>
                    <a:pt x="734" y="0"/>
                  </a:lnTo>
                  <a:lnTo>
                    <a:pt x="734" y="607"/>
                  </a:lnTo>
                  <a:lnTo>
                    <a:pt x="219" y="0"/>
                  </a:lnTo>
                  <a:lnTo>
                    <a:pt x="219"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13" name="Google Shape;113;p56"/>
            <p:cNvSpPr/>
            <p:nvPr/>
          </p:nvSpPr>
          <p:spPr>
            <a:xfrm>
              <a:off x="-3025775" y="4822825"/>
              <a:ext cx="438150" cy="484188"/>
            </a:xfrm>
            <a:custGeom>
              <a:avLst/>
              <a:gdLst/>
              <a:ahLst/>
              <a:cxnLst/>
              <a:rect l="l" t="t" r="r" b="b"/>
              <a:pathLst>
                <a:path w="117" h="129" extrusionOk="0">
                  <a:moveTo>
                    <a:pt x="64" y="76"/>
                  </a:moveTo>
                  <a:cubicBezTo>
                    <a:pt x="96" y="76"/>
                    <a:pt x="96" y="76"/>
                    <a:pt x="96" y="76"/>
                  </a:cubicBezTo>
                  <a:cubicBezTo>
                    <a:pt x="96" y="100"/>
                    <a:pt x="96" y="100"/>
                    <a:pt x="96" y="100"/>
                  </a:cubicBezTo>
                  <a:cubicBezTo>
                    <a:pt x="88" y="105"/>
                    <a:pt x="77" y="109"/>
                    <a:pt x="66" y="109"/>
                  </a:cubicBezTo>
                  <a:cubicBezTo>
                    <a:pt x="40" y="109"/>
                    <a:pt x="23" y="90"/>
                    <a:pt x="23" y="65"/>
                  </a:cubicBezTo>
                  <a:cubicBezTo>
                    <a:pt x="23" y="64"/>
                    <a:pt x="23" y="64"/>
                    <a:pt x="23" y="64"/>
                  </a:cubicBezTo>
                  <a:cubicBezTo>
                    <a:pt x="23" y="40"/>
                    <a:pt x="41" y="20"/>
                    <a:pt x="64" y="20"/>
                  </a:cubicBezTo>
                  <a:cubicBezTo>
                    <a:pt x="79" y="20"/>
                    <a:pt x="89" y="26"/>
                    <a:pt x="98" y="34"/>
                  </a:cubicBezTo>
                  <a:cubicBezTo>
                    <a:pt x="112" y="17"/>
                    <a:pt x="112" y="17"/>
                    <a:pt x="112" y="17"/>
                  </a:cubicBezTo>
                  <a:cubicBezTo>
                    <a:pt x="99" y="6"/>
                    <a:pt x="86" y="0"/>
                    <a:pt x="65" y="0"/>
                  </a:cubicBezTo>
                  <a:cubicBezTo>
                    <a:pt x="27" y="0"/>
                    <a:pt x="0" y="30"/>
                    <a:pt x="0" y="65"/>
                  </a:cubicBezTo>
                  <a:cubicBezTo>
                    <a:pt x="0" y="65"/>
                    <a:pt x="0" y="65"/>
                    <a:pt x="0" y="65"/>
                  </a:cubicBezTo>
                  <a:cubicBezTo>
                    <a:pt x="0" y="101"/>
                    <a:pt x="26" y="129"/>
                    <a:pt x="65" y="129"/>
                  </a:cubicBezTo>
                  <a:cubicBezTo>
                    <a:pt x="87" y="129"/>
                    <a:pt x="104" y="120"/>
                    <a:pt x="117" y="110"/>
                  </a:cubicBezTo>
                  <a:cubicBezTo>
                    <a:pt x="117" y="57"/>
                    <a:pt x="117" y="57"/>
                    <a:pt x="117" y="57"/>
                  </a:cubicBezTo>
                  <a:cubicBezTo>
                    <a:pt x="64" y="57"/>
                    <a:pt x="64" y="57"/>
                    <a:pt x="64" y="57"/>
                  </a:cubicBezTo>
                  <a:cubicBezTo>
                    <a:pt x="64" y="76"/>
                    <a:pt x="64" y="76"/>
                    <a:pt x="64" y="7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14" name="Google Shape;114;p56"/>
            <p:cNvSpPr/>
            <p:nvPr/>
          </p:nvSpPr>
          <p:spPr>
            <a:xfrm>
              <a:off x="-2538413" y="4822825"/>
              <a:ext cx="487363" cy="484188"/>
            </a:xfrm>
            <a:custGeom>
              <a:avLst/>
              <a:gdLst/>
              <a:ahLst/>
              <a:cxnLst/>
              <a:rect l="l" t="t" r="r" b="b"/>
              <a:pathLst>
                <a:path w="130" h="129" extrusionOk="0">
                  <a:moveTo>
                    <a:pt x="65" y="0"/>
                  </a:moveTo>
                  <a:cubicBezTo>
                    <a:pt x="27" y="0"/>
                    <a:pt x="0" y="30"/>
                    <a:pt x="0" y="65"/>
                  </a:cubicBezTo>
                  <a:cubicBezTo>
                    <a:pt x="0" y="65"/>
                    <a:pt x="0" y="65"/>
                    <a:pt x="0" y="65"/>
                  </a:cubicBezTo>
                  <a:cubicBezTo>
                    <a:pt x="0" y="100"/>
                    <a:pt x="27" y="129"/>
                    <a:pt x="65" y="129"/>
                  </a:cubicBezTo>
                  <a:cubicBezTo>
                    <a:pt x="103" y="129"/>
                    <a:pt x="130" y="100"/>
                    <a:pt x="130" y="65"/>
                  </a:cubicBezTo>
                  <a:cubicBezTo>
                    <a:pt x="130" y="64"/>
                    <a:pt x="130" y="64"/>
                    <a:pt x="130" y="64"/>
                  </a:cubicBezTo>
                  <a:cubicBezTo>
                    <a:pt x="130" y="29"/>
                    <a:pt x="103" y="0"/>
                    <a:pt x="65" y="0"/>
                  </a:cubicBezTo>
                  <a:close/>
                  <a:moveTo>
                    <a:pt x="107" y="65"/>
                  </a:moveTo>
                  <a:cubicBezTo>
                    <a:pt x="107" y="89"/>
                    <a:pt x="90" y="109"/>
                    <a:pt x="65" y="109"/>
                  </a:cubicBezTo>
                  <a:cubicBezTo>
                    <a:pt x="40" y="109"/>
                    <a:pt x="23" y="89"/>
                    <a:pt x="23" y="65"/>
                  </a:cubicBezTo>
                  <a:cubicBezTo>
                    <a:pt x="23" y="64"/>
                    <a:pt x="23" y="64"/>
                    <a:pt x="23" y="64"/>
                  </a:cubicBezTo>
                  <a:cubicBezTo>
                    <a:pt x="23" y="40"/>
                    <a:pt x="40" y="20"/>
                    <a:pt x="65" y="20"/>
                  </a:cubicBezTo>
                  <a:cubicBezTo>
                    <a:pt x="89" y="20"/>
                    <a:pt x="107" y="40"/>
                    <a:pt x="107" y="65"/>
                  </a:cubicBezTo>
                  <a:cubicBezTo>
                    <a:pt x="107" y="65"/>
                    <a:pt x="107" y="65"/>
                    <a:pt x="107" y="6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15" name="Google Shape;115;p56"/>
            <p:cNvSpPr/>
            <p:nvPr/>
          </p:nvSpPr>
          <p:spPr>
            <a:xfrm>
              <a:off x="-2058988" y="4830763"/>
              <a:ext cx="461963" cy="471488"/>
            </a:xfrm>
            <a:custGeom>
              <a:avLst/>
              <a:gdLst/>
              <a:ahLst/>
              <a:cxnLst/>
              <a:rect l="l" t="t" r="r" b="b"/>
              <a:pathLst>
                <a:path w="291" h="297" extrusionOk="0">
                  <a:moveTo>
                    <a:pt x="147" y="227"/>
                  </a:moveTo>
                  <a:lnTo>
                    <a:pt x="57" y="0"/>
                  </a:lnTo>
                  <a:lnTo>
                    <a:pt x="0" y="0"/>
                  </a:lnTo>
                  <a:lnTo>
                    <a:pt x="123" y="297"/>
                  </a:lnTo>
                  <a:lnTo>
                    <a:pt x="168" y="297"/>
                  </a:lnTo>
                  <a:lnTo>
                    <a:pt x="291" y="0"/>
                  </a:lnTo>
                  <a:lnTo>
                    <a:pt x="234" y="0"/>
                  </a:lnTo>
                  <a:lnTo>
                    <a:pt x="147" y="227"/>
                  </a:lnTo>
                  <a:lnTo>
                    <a:pt x="147" y="22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16" name="Google Shape;116;p56"/>
            <p:cNvSpPr/>
            <p:nvPr/>
          </p:nvSpPr>
          <p:spPr>
            <a:xfrm>
              <a:off x="-1541463" y="4830763"/>
              <a:ext cx="349250" cy="468313"/>
            </a:xfrm>
            <a:custGeom>
              <a:avLst/>
              <a:gdLst/>
              <a:ahLst/>
              <a:cxnLst/>
              <a:rect l="l" t="t" r="r" b="b"/>
              <a:pathLst>
                <a:path w="220" h="295" extrusionOk="0">
                  <a:moveTo>
                    <a:pt x="50" y="170"/>
                  </a:moveTo>
                  <a:lnTo>
                    <a:pt x="199" y="170"/>
                  </a:lnTo>
                  <a:lnTo>
                    <a:pt x="199" y="123"/>
                  </a:lnTo>
                  <a:lnTo>
                    <a:pt x="50" y="123"/>
                  </a:lnTo>
                  <a:lnTo>
                    <a:pt x="50" y="47"/>
                  </a:lnTo>
                  <a:lnTo>
                    <a:pt x="218" y="47"/>
                  </a:lnTo>
                  <a:lnTo>
                    <a:pt x="218" y="0"/>
                  </a:lnTo>
                  <a:lnTo>
                    <a:pt x="0" y="0"/>
                  </a:lnTo>
                  <a:lnTo>
                    <a:pt x="0" y="295"/>
                  </a:lnTo>
                  <a:lnTo>
                    <a:pt x="220" y="295"/>
                  </a:lnTo>
                  <a:lnTo>
                    <a:pt x="220" y="248"/>
                  </a:lnTo>
                  <a:lnTo>
                    <a:pt x="50" y="248"/>
                  </a:lnTo>
                  <a:lnTo>
                    <a:pt x="50" y="170"/>
                  </a:lnTo>
                  <a:lnTo>
                    <a:pt x="50" y="1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17" name="Google Shape;117;p56"/>
            <p:cNvSpPr/>
            <p:nvPr/>
          </p:nvSpPr>
          <p:spPr>
            <a:xfrm>
              <a:off x="-1112838" y="4830763"/>
              <a:ext cx="393700" cy="468313"/>
            </a:xfrm>
            <a:custGeom>
              <a:avLst/>
              <a:gdLst/>
              <a:ahLst/>
              <a:cxnLst/>
              <a:rect l="l" t="t" r="r" b="b"/>
              <a:pathLst>
                <a:path w="105" h="125" extrusionOk="0">
                  <a:moveTo>
                    <a:pt x="101" y="40"/>
                  </a:moveTo>
                  <a:cubicBezTo>
                    <a:pt x="101" y="40"/>
                    <a:pt x="101" y="40"/>
                    <a:pt x="101" y="40"/>
                  </a:cubicBezTo>
                  <a:cubicBezTo>
                    <a:pt x="101" y="29"/>
                    <a:pt x="98" y="20"/>
                    <a:pt x="91" y="13"/>
                  </a:cubicBezTo>
                  <a:cubicBezTo>
                    <a:pt x="83" y="5"/>
                    <a:pt x="71" y="0"/>
                    <a:pt x="55" y="0"/>
                  </a:cubicBezTo>
                  <a:cubicBezTo>
                    <a:pt x="0" y="0"/>
                    <a:pt x="0" y="0"/>
                    <a:pt x="0" y="0"/>
                  </a:cubicBezTo>
                  <a:cubicBezTo>
                    <a:pt x="0" y="125"/>
                    <a:pt x="0" y="125"/>
                    <a:pt x="0" y="125"/>
                  </a:cubicBezTo>
                  <a:cubicBezTo>
                    <a:pt x="22" y="125"/>
                    <a:pt x="22" y="125"/>
                    <a:pt x="22" y="125"/>
                  </a:cubicBezTo>
                  <a:cubicBezTo>
                    <a:pt x="22" y="81"/>
                    <a:pt x="22" y="81"/>
                    <a:pt x="22" y="81"/>
                  </a:cubicBezTo>
                  <a:cubicBezTo>
                    <a:pt x="49" y="81"/>
                    <a:pt x="49" y="81"/>
                    <a:pt x="49" y="81"/>
                  </a:cubicBezTo>
                  <a:cubicBezTo>
                    <a:pt x="80" y="125"/>
                    <a:pt x="80" y="125"/>
                    <a:pt x="80" y="125"/>
                  </a:cubicBezTo>
                  <a:cubicBezTo>
                    <a:pt x="105" y="125"/>
                    <a:pt x="105" y="125"/>
                    <a:pt x="105" y="125"/>
                  </a:cubicBezTo>
                  <a:cubicBezTo>
                    <a:pt x="72" y="78"/>
                    <a:pt x="72" y="78"/>
                    <a:pt x="72" y="78"/>
                  </a:cubicBezTo>
                  <a:cubicBezTo>
                    <a:pt x="89" y="73"/>
                    <a:pt x="101" y="60"/>
                    <a:pt x="101" y="40"/>
                  </a:cubicBezTo>
                  <a:close/>
                  <a:moveTo>
                    <a:pt x="22" y="62"/>
                  </a:moveTo>
                  <a:cubicBezTo>
                    <a:pt x="22" y="20"/>
                    <a:pt x="22" y="20"/>
                    <a:pt x="22" y="20"/>
                  </a:cubicBezTo>
                  <a:cubicBezTo>
                    <a:pt x="53" y="20"/>
                    <a:pt x="53" y="20"/>
                    <a:pt x="53" y="20"/>
                  </a:cubicBezTo>
                  <a:cubicBezTo>
                    <a:pt x="70" y="20"/>
                    <a:pt x="79" y="28"/>
                    <a:pt x="79" y="41"/>
                  </a:cubicBezTo>
                  <a:cubicBezTo>
                    <a:pt x="79" y="41"/>
                    <a:pt x="79" y="41"/>
                    <a:pt x="79" y="41"/>
                  </a:cubicBezTo>
                  <a:cubicBezTo>
                    <a:pt x="79" y="54"/>
                    <a:pt x="69" y="62"/>
                    <a:pt x="54" y="62"/>
                  </a:cubicBezTo>
                  <a:cubicBezTo>
                    <a:pt x="22" y="62"/>
                    <a:pt x="22" y="62"/>
                    <a:pt x="22" y="6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18" name="Google Shape;118;p56"/>
            <p:cNvSpPr/>
            <p:nvPr/>
          </p:nvSpPr>
          <p:spPr>
            <a:xfrm>
              <a:off x="-658813" y="4830763"/>
              <a:ext cx="404813" cy="468313"/>
            </a:xfrm>
            <a:custGeom>
              <a:avLst/>
              <a:gdLst/>
              <a:ahLst/>
              <a:cxnLst/>
              <a:rect l="l" t="t" r="r" b="b"/>
              <a:pathLst>
                <a:path w="255" h="295" extrusionOk="0">
                  <a:moveTo>
                    <a:pt x="203" y="203"/>
                  </a:moveTo>
                  <a:lnTo>
                    <a:pt x="47" y="0"/>
                  </a:lnTo>
                  <a:lnTo>
                    <a:pt x="0" y="0"/>
                  </a:lnTo>
                  <a:lnTo>
                    <a:pt x="0" y="295"/>
                  </a:lnTo>
                  <a:lnTo>
                    <a:pt x="49" y="295"/>
                  </a:lnTo>
                  <a:lnTo>
                    <a:pt x="49" y="85"/>
                  </a:lnTo>
                  <a:lnTo>
                    <a:pt x="212" y="295"/>
                  </a:lnTo>
                  <a:lnTo>
                    <a:pt x="255" y="295"/>
                  </a:lnTo>
                  <a:lnTo>
                    <a:pt x="255" y="0"/>
                  </a:lnTo>
                  <a:lnTo>
                    <a:pt x="203" y="0"/>
                  </a:lnTo>
                  <a:lnTo>
                    <a:pt x="203" y="203"/>
                  </a:lnTo>
                  <a:lnTo>
                    <a:pt x="203" y="20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19" name="Google Shape;119;p56"/>
            <p:cNvSpPr/>
            <p:nvPr/>
          </p:nvSpPr>
          <p:spPr>
            <a:xfrm>
              <a:off x="-171450" y="4830763"/>
              <a:ext cx="457200" cy="468313"/>
            </a:xfrm>
            <a:custGeom>
              <a:avLst/>
              <a:gdLst/>
              <a:ahLst/>
              <a:cxnLst/>
              <a:rect l="l" t="t" r="r" b="b"/>
              <a:pathLst>
                <a:path w="288" h="295" extrusionOk="0">
                  <a:moveTo>
                    <a:pt x="144" y="139"/>
                  </a:moveTo>
                  <a:lnTo>
                    <a:pt x="54" y="0"/>
                  </a:lnTo>
                  <a:lnTo>
                    <a:pt x="0" y="0"/>
                  </a:lnTo>
                  <a:lnTo>
                    <a:pt x="0" y="295"/>
                  </a:lnTo>
                  <a:lnTo>
                    <a:pt x="52" y="295"/>
                  </a:lnTo>
                  <a:lnTo>
                    <a:pt x="52" y="85"/>
                  </a:lnTo>
                  <a:lnTo>
                    <a:pt x="141" y="222"/>
                  </a:lnTo>
                  <a:lnTo>
                    <a:pt x="144" y="222"/>
                  </a:lnTo>
                  <a:lnTo>
                    <a:pt x="236" y="85"/>
                  </a:lnTo>
                  <a:lnTo>
                    <a:pt x="236" y="295"/>
                  </a:lnTo>
                  <a:lnTo>
                    <a:pt x="288" y="295"/>
                  </a:lnTo>
                  <a:lnTo>
                    <a:pt x="288" y="0"/>
                  </a:lnTo>
                  <a:lnTo>
                    <a:pt x="234" y="0"/>
                  </a:lnTo>
                  <a:lnTo>
                    <a:pt x="144" y="139"/>
                  </a:lnTo>
                  <a:lnTo>
                    <a:pt x="144" y="13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20" name="Google Shape;120;p56"/>
            <p:cNvSpPr/>
            <p:nvPr/>
          </p:nvSpPr>
          <p:spPr>
            <a:xfrm>
              <a:off x="365125" y="4830763"/>
              <a:ext cx="347663" cy="468313"/>
            </a:xfrm>
            <a:custGeom>
              <a:avLst/>
              <a:gdLst/>
              <a:ahLst/>
              <a:cxnLst/>
              <a:rect l="l" t="t" r="r" b="b"/>
              <a:pathLst>
                <a:path w="219" h="295" extrusionOk="0">
                  <a:moveTo>
                    <a:pt x="52" y="170"/>
                  </a:moveTo>
                  <a:lnTo>
                    <a:pt x="198" y="170"/>
                  </a:lnTo>
                  <a:lnTo>
                    <a:pt x="198" y="123"/>
                  </a:lnTo>
                  <a:lnTo>
                    <a:pt x="52" y="123"/>
                  </a:lnTo>
                  <a:lnTo>
                    <a:pt x="52" y="47"/>
                  </a:lnTo>
                  <a:lnTo>
                    <a:pt x="217" y="47"/>
                  </a:lnTo>
                  <a:lnTo>
                    <a:pt x="217" y="0"/>
                  </a:lnTo>
                  <a:lnTo>
                    <a:pt x="0" y="0"/>
                  </a:lnTo>
                  <a:lnTo>
                    <a:pt x="0" y="295"/>
                  </a:lnTo>
                  <a:lnTo>
                    <a:pt x="219" y="295"/>
                  </a:lnTo>
                  <a:lnTo>
                    <a:pt x="219" y="248"/>
                  </a:lnTo>
                  <a:lnTo>
                    <a:pt x="52" y="248"/>
                  </a:lnTo>
                  <a:lnTo>
                    <a:pt x="52" y="170"/>
                  </a:lnTo>
                  <a:lnTo>
                    <a:pt x="52" y="1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21" name="Google Shape;121;p56"/>
            <p:cNvSpPr/>
            <p:nvPr/>
          </p:nvSpPr>
          <p:spPr>
            <a:xfrm>
              <a:off x="795338" y="4830763"/>
              <a:ext cx="404813" cy="468313"/>
            </a:xfrm>
            <a:custGeom>
              <a:avLst/>
              <a:gdLst/>
              <a:ahLst/>
              <a:cxnLst/>
              <a:rect l="l" t="t" r="r" b="b"/>
              <a:pathLst>
                <a:path w="255" h="295" extrusionOk="0">
                  <a:moveTo>
                    <a:pt x="203" y="203"/>
                  </a:moveTo>
                  <a:lnTo>
                    <a:pt x="47" y="0"/>
                  </a:lnTo>
                  <a:lnTo>
                    <a:pt x="0" y="0"/>
                  </a:lnTo>
                  <a:lnTo>
                    <a:pt x="0" y="295"/>
                  </a:lnTo>
                  <a:lnTo>
                    <a:pt x="50" y="295"/>
                  </a:lnTo>
                  <a:lnTo>
                    <a:pt x="50" y="85"/>
                  </a:lnTo>
                  <a:lnTo>
                    <a:pt x="213" y="295"/>
                  </a:lnTo>
                  <a:lnTo>
                    <a:pt x="255" y="295"/>
                  </a:lnTo>
                  <a:lnTo>
                    <a:pt x="255" y="0"/>
                  </a:lnTo>
                  <a:lnTo>
                    <a:pt x="203" y="0"/>
                  </a:lnTo>
                  <a:lnTo>
                    <a:pt x="203" y="203"/>
                  </a:lnTo>
                  <a:lnTo>
                    <a:pt x="203" y="20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22" name="Google Shape;122;p56"/>
            <p:cNvSpPr/>
            <p:nvPr/>
          </p:nvSpPr>
          <p:spPr>
            <a:xfrm>
              <a:off x="1263650" y="4830763"/>
              <a:ext cx="379413" cy="468313"/>
            </a:xfrm>
            <a:custGeom>
              <a:avLst/>
              <a:gdLst/>
              <a:ahLst/>
              <a:cxnLst/>
              <a:rect l="l" t="t" r="r" b="b"/>
              <a:pathLst>
                <a:path w="239" h="295" extrusionOk="0">
                  <a:moveTo>
                    <a:pt x="0" y="49"/>
                  </a:moveTo>
                  <a:lnTo>
                    <a:pt x="95" y="49"/>
                  </a:lnTo>
                  <a:lnTo>
                    <a:pt x="95" y="295"/>
                  </a:lnTo>
                  <a:lnTo>
                    <a:pt x="147" y="295"/>
                  </a:lnTo>
                  <a:lnTo>
                    <a:pt x="147" y="49"/>
                  </a:lnTo>
                  <a:lnTo>
                    <a:pt x="239" y="49"/>
                  </a:lnTo>
                  <a:lnTo>
                    <a:pt x="239" y="0"/>
                  </a:lnTo>
                  <a:lnTo>
                    <a:pt x="0" y="0"/>
                  </a:lnTo>
                  <a:lnTo>
                    <a:pt x="0" y="49"/>
                  </a:lnTo>
                  <a:lnTo>
                    <a:pt x="0" y="4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23" name="Google Shape;123;p56"/>
            <p:cNvSpPr/>
            <p:nvPr/>
          </p:nvSpPr>
          <p:spPr>
            <a:xfrm>
              <a:off x="-1390650" y="3067050"/>
              <a:ext cx="1211263" cy="1571625"/>
            </a:xfrm>
            <a:custGeom>
              <a:avLst/>
              <a:gdLst/>
              <a:ahLst/>
              <a:cxnLst/>
              <a:rect l="l" t="t" r="r" b="b"/>
              <a:pathLst>
                <a:path w="323" h="419" extrusionOk="0">
                  <a:moveTo>
                    <a:pt x="193" y="169"/>
                  </a:moveTo>
                  <a:cubicBezTo>
                    <a:pt x="123" y="151"/>
                    <a:pt x="105" y="142"/>
                    <a:pt x="105" y="116"/>
                  </a:cubicBezTo>
                  <a:cubicBezTo>
                    <a:pt x="105" y="114"/>
                    <a:pt x="105" y="114"/>
                    <a:pt x="105" y="114"/>
                  </a:cubicBezTo>
                  <a:cubicBezTo>
                    <a:pt x="105" y="95"/>
                    <a:pt x="124" y="79"/>
                    <a:pt x="158" y="79"/>
                  </a:cubicBezTo>
                  <a:cubicBezTo>
                    <a:pt x="192" y="79"/>
                    <a:pt x="228" y="94"/>
                    <a:pt x="264" y="119"/>
                  </a:cubicBezTo>
                  <a:cubicBezTo>
                    <a:pt x="311" y="52"/>
                    <a:pt x="311" y="52"/>
                    <a:pt x="311" y="52"/>
                  </a:cubicBezTo>
                  <a:cubicBezTo>
                    <a:pt x="269" y="18"/>
                    <a:pt x="219" y="0"/>
                    <a:pt x="159" y="0"/>
                  </a:cubicBezTo>
                  <a:cubicBezTo>
                    <a:pt x="76" y="0"/>
                    <a:pt x="16" y="49"/>
                    <a:pt x="16" y="123"/>
                  </a:cubicBezTo>
                  <a:cubicBezTo>
                    <a:pt x="16" y="124"/>
                    <a:pt x="16" y="124"/>
                    <a:pt x="16" y="124"/>
                  </a:cubicBezTo>
                  <a:cubicBezTo>
                    <a:pt x="16" y="205"/>
                    <a:pt x="69" y="227"/>
                    <a:pt x="151" y="249"/>
                  </a:cubicBezTo>
                  <a:cubicBezTo>
                    <a:pt x="220" y="266"/>
                    <a:pt x="234" y="278"/>
                    <a:pt x="234" y="300"/>
                  </a:cubicBezTo>
                  <a:cubicBezTo>
                    <a:pt x="234" y="301"/>
                    <a:pt x="234" y="301"/>
                    <a:pt x="234" y="301"/>
                  </a:cubicBezTo>
                  <a:cubicBezTo>
                    <a:pt x="234" y="325"/>
                    <a:pt x="212" y="340"/>
                    <a:pt x="175" y="340"/>
                  </a:cubicBezTo>
                  <a:cubicBezTo>
                    <a:pt x="128" y="340"/>
                    <a:pt x="90" y="321"/>
                    <a:pt x="53" y="290"/>
                  </a:cubicBezTo>
                  <a:cubicBezTo>
                    <a:pt x="0" y="354"/>
                    <a:pt x="0" y="354"/>
                    <a:pt x="0" y="354"/>
                  </a:cubicBezTo>
                  <a:cubicBezTo>
                    <a:pt x="49" y="398"/>
                    <a:pt x="111" y="419"/>
                    <a:pt x="173" y="419"/>
                  </a:cubicBezTo>
                  <a:cubicBezTo>
                    <a:pt x="261" y="419"/>
                    <a:pt x="323" y="374"/>
                    <a:pt x="323" y="293"/>
                  </a:cubicBezTo>
                  <a:cubicBezTo>
                    <a:pt x="323" y="292"/>
                    <a:pt x="323" y="292"/>
                    <a:pt x="323" y="292"/>
                  </a:cubicBezTo>
                  <a:cubicBezTo>
                    <a:pt x="323" y="221"/>
                    <a:pt x="276" y="191"/>
                    <a:pt x="193" y="16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24" name="Google Shape;124;p56"/>
            <p:cNvSpPr/>
            <p:nvPr/>
          </p:nvSpPr>
          <p:spPr>
            <a:xfrm>
              <a:off x="-2276475" y="239713"/>
              <a:ext cx="965200" cy="2339975"/>
            </a:xfrm>
            <a:custGeom>
              <a:avLst/>
              <a:gdLst/>
              <a:ahLst/>
              <a:cxnLst/>
              <a:rect l="l" t="t" r="r" b="b"/>
              <a:pathLst>
                <a:path w="257" h="624" extrusionOk="0">
                  <a:moveTo>
                    <a:pt x="257" y="624"/>
                  </a:moveTo>
                  <a:cubicBezTo>
                    <a:pt x="229" y="602"/>
                    <a:pt x="195" y="566"/>
                    <a:pt x="177" y="510"/>
                  </a:cubicBezTo>
                  <a:cubicBezTo>
                    <a:pt x="160" y="457"/>
                    <a:pt x="152" y="394"/>
                    <a:pt x="152" y="324"/>
                  </a:cubicBezTo>
                  <a:cubicBezTo>
                    <a:pt x="152" y="226"/>
                    <a:pt x="168" y="142"/>
                    <a:pt x="173" y="119"/>
                  </a:cubicBezTo>
                  <a:cubicBezTo>
                    <a:pt x="173" y="118"/>
                    <a:pt x="173" y="118"/>
                    <a:pt x="173" y="118"/>
                  </a:cubicBezTo>
                  <a:cubicBezTo>
                    <a:pt x="176" y="104"/>
                    <a:pt x="184" y="93"/>
                    <a:pt x="195" y="88"/>
                  </a:cubicBezTo>
                  <a:cubicBezTo>
                    <a:pt x="121" y="40"/>
                    <a:pt x="57" y="12"/>
                    <a:pt x="44" y="7"/>
                  </a:cubicBezTo>
                  <a:cubicBezTo>
                    <a:pt x="37" y="4"/>
                    <a:pt x="33" y="2"/>
                    <a:pt x="33" y="2"/>
                  </a:cubicBezTo>
                  <a:cubicBezTo>
                    <a:pt x="33" y="2"/>
                    <a:pt x="33" y="2"/>
                    <a:pt x="33" y="2"/>
                  </a:cubicBezTo>
                  <a:cubicBezTo>
                    <a:pt x="33" y="2"/>
                    <a:pt x="33" y="2"/>
                    <a:pt x="33" y="2"/>
                  </a:cubicBezTo>
                  <a:cubicBezTo>
                    <a:pt x="30" y="1"/>
                    <a:pt x="27" y="0"/>
                    <a:pt x="25" y="0"/>
                  </a:cubicBezTo>
                  <a:cubicBezTo>
                    <a:pt x="16" y="0"/>
                    <a:pt x="11" y="6"/>
                    <a:pt x="9" y="15"/>
                  </a:cubicBezTo>
                  <a:cubicBezTo>
                    <a:pt x="9" y="15"/>
                    <a:pt x="7" y="30"/>
                    <a:pt x="5" y="55"/>
                  </a:cubicBezTo>
                  <a:cubicBezTo>
                    <a:pt x="3" y="78"/>
                    <a:pt x="0" y="114"/>
                    <a:pt x="0" y="157"/>
                  </a:cubicBezTo>
                  <a:cubicBezTo>
                    <a:pt x="0" y="253"/>
                    <a:pt x="13" y="391"/>
                    <a:pt x="73" y="496"/>
                  </a:cubicBezTo>
                  <a:cubicBezTo>
                    <a:pt x="119" y="576"/>
                    <a:pt x="185" y="621"/>
                    <a:pt x="257" y="6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25" name="Google Shape;125;p56"/>
            <p:cNvSpPr/>
            <p:nvPr/>
          </p:nvSpPr>
          <p:spPr>
            <a:xfrm>
              <a:off x="-704850" y="663575"/>
              <a:ext cx="998538" cy="1968500"/>
            </a:xfrm>
            <a:custGeom>
              <a:avLst/>
              <a:gdLst/>
              <a:ahLst/>
              <a:cxnLst/>
              <a:rect l="l" t="t" r="r" b="b"/>
              <a:pathLst>
                <a:path w="266" h="525" extrusionOk="0">
                  <a:moveTo>
                    <a:pt x="50" y="520"/>
                  </a:moveTo>
                  <a:cubicBezTo>
                    <a:pt x="57" y="523"/>
                    <a:pt x="67" y="525"/>
                    <a:pt x="78" y="525"/>
                  </a:cubicBezTo>
                  <a:cubicBezTo>
                    <a:pt x="78" y="525"/>
                    <a:pt x="78" y="525"/>
                    <a:pt x="78" y="525"/>
                  </a:cubicBezTo>
                  <a:cubicBezTo>
                    <a:pt x="129" y="525"/>
                    <a:pt x="213" y="483"/>
                    <a:pt x="243" y="389"/>
                  </a:cubicBezTo>
                  <a:cubicBezTo>
                    <a:pt x="258" y="338"/>
                    <a:pt x="266" y="278"/>
                    <a:pt x="266" y="211"/>
                  </a:cubicBezTo>
                  <a:cubicBezTo>
                    <a:pt x="266" y="127"/>
                    <a:pt x="254" y="54"/>
                    <a:pt x="249" y="27"/>
                  </a:cubicBezTo>
                  <a:cubicBezTo>
                    <a:pt x="247" y="16"/>
                    <a:pt x="246" y="11"/>
                    <a:pt x="246" y="11"/>
                  </a:cubicBezTo>
                  <a:cubicBezTo>
                    <a:pt x="245" y="6"/>
                    <a:pt x="242" y="0"/>
                    <a:pt x="238" y="0"/>
                  </a:cubicBezTo>
                  <a:cubicBezTo>
                    <a:pt x="236" y="0"/>
                    <a:pt x="234" y="1"/>
                    <a:pt x="232" y="3"/>
                  </a:cubicBezTo>
                  <a:cubicBezTo>
                    <a:pt x="231" y="3"/>
                    <a:pt x="229" y="5"/>
                    <a:pt x="225" y="8"/>
                  </a:cubicBezTo>
                  <a:cubicBezTo>
                    <a:pt x="221" y="12"/>
                    <a:pt x="215" y="17"/>
                    <a:pt x="207" y="24"/>
                  </a:cubicBezTo>
                  <a:cubicBezTo>
                    <a:pt x="195" y="34"/>
                    <a:pt x="173" y="55"/>
                    <a:pt x="146" y="84"/>
                  </a:cubicBezTo>
                  <a:cubicBezTo>
                    <a:pt x="104" y="131"/>
                    <a:pt x="49" y="204"/>
                    <a:pt x="23" y="289"/>
                  </a:cubicBezTo>
                  <a:cubicBezTo>
                    <a:pt x="7" y="339"/>
                    <a:pt x="0" y="382"/>
                    <a:pt x="0" y="417"/>
                  </a:cubicBezTo>
                  <a:cubicBezTo>
                    <a:pt x="0" y="443"/>
                    <a:pt x="4" y="465"/>
                    <a:pt x="13" y="483"/>
                  </a:cubicBezTo>
                  <a:cubicBezTo>
                    <a:pt x="21" y="500"/>
                    <a:pt x="33" y="512"/>
                    <a:pt x="50" y="52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26" name="Google Shape;126;p56"/>
            <p:cNvSpPr/>
            <p:nvPr/>
          </p:nvSpPr>
          <p:spPr>
            <a:xfrm>
              <a:off x="-1597025" y="663575"/>
              <a:ext cx="900113" cy="1968500"/>
            </a:xfrm>
            <a:custGeom>
              <a:avLst/>
              <a:gdLst/>
              <a:ahLst/>
              <a:cxnLst/>
              <a:rect l="l" t="t" r="r" b="b"/>
              <a:pathLst>
                <a:path w="240" h="525" extrusionOk="0">
                  <a:moveTo>
                    <a:pt x="238" y="267"/>
                  </a:moveTo>
                  <a:cubicBezTo>
                    <a:pt x="238" y="265"/>
                    <a:pt x="239" y="263"/>
                    <a:pt x="240" y="261"/>
                  </a:cubicBezTo>
                  <a:cubicBezTo>
                    <a:pt x="184" y="123"/>
                    <a:pt x="57" y="20"/>
                    <a:pt x="43" y="8"/>
                  </a:cubicBezTo>
                  <a:cubicBezTo>
                    <a:pt x="38" y="5"/>
                    <a:pt x="36" y="3"/>
                    <a:pt x="36" y="3"/>
                  </a:cubicBezTo>
                  <a:cubicBezTo>
                    <a:pt x="33" y="1"/>
                    <a:pt x="31" y="0"/>
                    <a:pt x="29" y="0"/>
                  </a:cubicBezTo>
                  <a:cubicBezTo>
                    <a:pt x="25" y="0"/>
                    <a:pt x="22" y="6"/>
                    <a:pt x="21" y="11"/>
                  </a:cubicBezTo>
                  <a:cubicBezTo>
                    <a:pt x="20" y="12"/>
                    <a:pt x="19" y="17"/>
                    <a:pt x="18" y="27"/>
                  </a:cubicBezTo>
                  <a:cubicBezTo>
                    <a:pt x="16" y="34"/>
                    <a:pt x="13" y="49"/>
                    <a:pt x="10" y="70"/>
                  </a:cubicBezTo>
                  <a:cubicBezTo>
                    <a:pt x="6" y="103"/>
                    <a:pt x="0" y="154"/>
                    <a:pt x="0" y="211"/>
                  </a:cubicBezTo>
                  <a:cubicBezTo>
                    <a:pt x="0" y="279"/>
                    <a:pt x="8" y="339"/>
                    <a:pt x="24" y="388"/>
                  </a:cubicBezTo>
                  <a:cubicBezTo>
                    <a:pt x="54" y="483"/>
                    <a:pt x="140" y="525"/>
                    <a:pt x="193" y="525"/>
                  </a:cubicBezTo>
                  <a:cubicBezTo>
                    <a:pt x="193" y="525"/>
                    <a:pt x="193" y="525"/>
                    <a:pt x="193" y="525"/>
                  </a:cubicBezTo>
                  <a:cubicBezTo>
                    <a:pt x="204" y="525"/>
                    <a:pt x="214" y="523"/>
                    <a:pt x="222" y="520"/>
                  </a:cubicBezTo>
                  <a:cubicBezTo>
                    <a:pt x="226" y="518"/>
                    <a:pt x="230" y="516"/>
                    <a:pt x="235" y="513"/>
                  </a:cubicBezTo>
                  <a:cubicBezTo>
                    <a:pt x="231" y="508"/>
                    <a:pt x="227" y="502"/>
                    <a:pt x="224" y="495"/>
                  </a:cubicBezTo>
                  <a:cubicBezTo>
                    <a:pt x="214" y="474"/>
                    <a:pt x="209" y="449"/>
                    <a:pt x="209" y="417"/>
                  </a:cubicBezTo>
                  <a:cubicBezTo>
                    <a:pt x="209" y="378"/>
                    <a:pt x="217" y="332"/>
                    <a:pt x="233" y="281"/>
                  </a:cubicBezTo>
                  <a:cubicBezTo>
                    <a:pt x="235" y="276"/>
                    <a:pt x="236" y="271"/>
                    <a:pt x="238" y="267"/>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27" name="Google Shape;127;p56"/>
            <p:cNvSpPr/>
            <p:nvPr/>
          </p:nvSpPr>
          <p:spPr>
            <a:xfrm>
              <a:off x="-1143000" y="-179387"/>
              <a:ext cx="982663" cy="1682750"/>
            </a:xfrm>
            <a:custGeom>
              <a:avLst/>
              <a:gdLst/>
              <a:ahLst/>
              <a:cxnLst/>
              <a:rect l="l" t="t" r="r" b="b"/>
              <a:pathLst>
                <a:path w="262" h="449" extrusionOk="0">
                  <a:moveTo>
                    <a:pt x="134" y="449"/>
                  </a:moveTo>
                  <a:cubicBezTo>
                    <a:pt x="162" y="388"/>
                    <a:pt x="205" y="327"/>
                    <a:pt x="262" y="268"/>
                  </a:cubicBezTo>
                  <a:cubicBezTo>
                    <a:pt x="223" y="150"/>
                    <a:pt x="169" y="54"/>
                    <a:pt x="147" y="18"/>
                  </a:cubicBezTo>
                  <a:cubicBezTo>
                    <a:pt x="143" y="11"/>
                    <a:pt x="140" y="7"/>
                    <a:pt x="140" y="7"/>
                  </a:cubicBezTo>
                  <a:cubicBezTo>
                    <a:pt x="136" y="0"/>
                    <a:pt x="132" y="0"/>
                    <a:pt x="131" y="0"/>
                  </a:cubicBezTo>
                  <a:cubicBezTo>
                    <a:pt x="128" y="0"/>
                    <a:pt x="125" y="2"/>
                    <a:pt x="122" y="7"/>
                  </a:cubicBezTo>
                  <a:cubicBezTo>
                    <a:pt x="122" y="7"/>
                    <a:pt x="119" y="11"/>
                    <a:pt x="115" y="18"/>
                  </a:cubicBezTo>
                  <a:cubicBezTo>
                    <a:pt x="108" y="29"/>
                    <a:pt x="102" y="39"/>
                    <a:pt x="96" y="50"/>
                  </a:cubicBezTo>
                  <a:cubicBezTo>
                    <a:pt x="83" y="74"/>
                    <a:pt x="62" y="113"/>
                    <a:pt x="40" y="162"/>
                  </a:cubicBezTo>
                  <a:cubicBezTo>
                    <a:pt x="26" y="196"/>
                    <a:pt x="12" y="230"/>
                    <a:pt x="0" y="265"/>
                  </a:cubicBezTo>
                  <a:cubicBezTo>
                    <a:pt x="42" y="307"/>
                    <a:pt x="97" y="371"/>
                    <a:pt x="134" y="44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28" name="Google Shape;128;p56"/>
            <p:cNvSpPr/>
            <p:nvPr/>
          </p:nvSpPr>
          <p:spPr>
            <a:xfrm>
              <a:off x="15875" y="239713"/>
              <a:ext cx="952500" cy="2339975"/>
            </a:xfrm>
            <a:custGeom>
              <a:avLst/>
              <a:gdLst/>
              <a:ahLst/>
              <a:cxnLst/>
              <a:rect l="l" t="t" r="r" b="b"/>
              <a:pathLst>
                <a:path w="254" h="624" extrusionOk="0">
                  <a:moveTo>
                    <a:pt x="61" y="88"/>
                  </a:moveTo>
                  <a:cubicBezTo>
                    <a:pt x="71" y="93"/>
                    <a:pt x="79" y="104"/>
                    <a:pt x="82" y="118"/>
                  </a:cubicBezTo>
                  <a:cubicBezTo>
                    <a:pt x="82" y="118"/>
                    <a:pt x="82" y="118"/>
                    <a:pt x="82" y="119"/>
                  </a:cubicBezTo>
                  <a:cubicBezTo>
                    <a:pt x="87" y="142"/>
                    <a:pt x="103" y="226"/>
                    <a:pt x="103" y="324"/>
                  </a:cubicBezTo>
                  <a:cubicBezTo>
                    <a:pt x="103" y="394"/>
                    <a:pt x="95" y="457"/>
                    <a:pt x="78" y="510"/>
                  </a:cubicBezTo>
                  <a:cubicBezTo>
                    <a:pt x="61" y="566"/>
                    <a:pt x="28" y="602"/>
                    <a:pt x="0" y="624"/>
                  </a:cubicBezTo>
                  <a:cubicBezTo>
                    <a:pt x="72" y="620"/>
                    <a:pt x="136" y="575"/>
                    <a:pt x="182" y="496"/>
                  </a:cubicBezTo>
                  <a:cubicBezTo>
                    <a:pt x="242" y="391"/>
                    <a:pt x="254" y="253"/>
                    <a:pt x="254" y="157"/>
                  </a:cubicBezTo>
                  <a:cubicBezTo>
                    <a:pt x="254" y="122"/>
                    <a:pt x="253" y="88"/>
                    <a:pt x="250" y="55"/>
                  </a:cubicBezTo>
                  <a:cubicBezTo>
                    <a:pt x="248" y="30"/>
                    <a:pt x="246" y="15"/>
                    <a:pt x="245" y="15"/>
                  </a:cubicBezTo>
                  <a:cubicBezTo>
                    <a:pt x="244" y="6"/>
                    <a:pt x="239" y="0"/>
                    <a:pt x="230" y="0"/>
                  </a:cubicBezTo>
                  <a:cubicBezTo>
                    <a:pt x="228" y="0"/>
                    <a:pt x="226" y="1"/>
                    <a:pt x="222" y="2"/>
                  </a:cubicBezTo>
                  <a:cubicBezTo>
                    <a:pt x="222" y="2"/>
                    <a:pt x="222" y="2"/>
                    <a:pt x="222" y="2"/>
                  </a:cubicBezTo>
                  <a:cubicBezTo>
                    <a:pt x="222" y="2"/>
                    <a:pt x="222" y="2"/>
                    <a:pt x="222" y="2"/>
                  </a:cubicBezTo>
                  <a:cubicBezTo>
                    <a:pt x="222" y="2"/>
                    <a:pt x="218" y="4"/>
                    <a:pt x="211" y="7"/>
                  </a:cubicBezTo>
                  <a:cubicBezTo>
                    <a:pt x="204" y="10"/>
                    <a:pt x="194" y="14"/>
                    <a:pt x="182" y="20"/>
                  </a:cubicBezTo>
                  <a:cubicBezTo>
                    <a:pt x="178" y="22"/>
                    <a:pt x="178" y="22"/>
                    <a:pt x="178" y="22"/>
                  </a:cubicBezTo>
                  <a:cubicBezTo>
                    <a:pt x="142" y="39"/>
                    <a:pt x="106" y="59"/>
                    <a:pt x="72" y="80"/>
                  </a:cubicBezTo>
                  <a:cubicBezTo>
                    <a:pt x="68" y="83"/>
                    <a:pt x="64" y="85"/>
                    <a:pt x="61" y="8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29" name="Google Shape;129;p56"/>
            <p:cNvSpPr/>
            <p:nvPr/>
          </p:nvSpPr>
          <p:spPr>
            <a:xfrm>
              <a:off x="-284163" y="-63500"/>
              <a:ext cx="581025" cy="738188"/>
            </a:xfrm>
            <a:custGeom>
              <a:avLst/>
              <a:gdLst/>
              <a:ahLst/>
              <a:cxnLst/>
              <a:rect l="l" t="t" r="r" b="b"/>
              <a:pathLst>
                <a:path w="155" h="197" extrusionOk="0">
                  <a:moveTo>
                    <a:pt x="155" y="126"/>
                  </a:moveTo>
                  <a:cubicBezTo>
                    <a:pt x="144" y="70"/>
                    <a:pt x="131" y="28"/>
                    <a:pt x="126" y="13"/>
                  </a:cubicBezTo>
                  <a:cubicBezTo>
                    <a:pt x="126" y="12"/>
                    <a:pt x="126" y="12"/>
                    <a:pt x="126" y="12"/>
                  </a:cubicBezTo>
                  <a:cubicBezTo>
                    <a:pt x="123" y="4"/>
                    <a:pt x="118" y="0"/>
                    <a:pt x="111" y="0"/>
                  </a:cubicBezTo>
                  <a:cubicBezTo>
                    <a:pt x="110" y="0"/>
                    <a:pt x="109" y="0"/>
                    <a:pt x="108" y="0"/>
                  </a:cubicBezTo>
                  <a:cubicBezTo>
                    <a:pt x="108" y="0"/>
                    <a:pt x="108" y="0"/>
                    <a:pt x="108" y="0"/>
                  </a:cubicBezTo>
                  <a:cubicBezTo>
                    <a:pt x="108" y="0"/>
                    <a:pt x="108" y="0"/>
                    <a:pt x="108" y="0"/>
                  </a:cubicBezTo>
                  <a:cubicBezTo>
                    <a:pt x="106" y="0"/>
                    <a:pt x="103" y="1"/>
                    <a:pt x="101" y="3"/>
                  </a:cubicBezTo>
                  <a:cubicBezTo>
                    <a:pt x="101" y="3"/>
                    <a:pt x="101" y="3"/>
                    <a:pt x="101" y="3"/>
                  </a:cubicBezTo>
                  <a:cubicBezTo>
                    <a:pt x="101" y="3"/>
                    <a:pt x="101" y="3"/>
                    <a:pt x="101" y="3"/>
                  </a:cubicBezTo>
                  <a:cubicBezTo>
                    <a:pt x="101" y="3"/>
                    <a:pt x="85" y="12"/>
                    <a:pt x="61" y="30"/>
                  </a:cubicBezTo>
                  <a:cubicBezTo>
                    <a:pt x="47" y="40"/>
                    <a:pt x="26" y="56"/>
                    <a:pt x="0" y="77"/>
                  </a:cubicBezTo>
                  <a:cubicBezTo>
                    <a:pt x="19" y="117"/>
                    <a:pt x="36" y="157"/>
                    <a:pt x="50" y="197"/>
                  </a:cubicBezTo>
                  <a:cubicBezTo>
                    <a:pt x="82" y="172"/>
                    <a:pt x="116" y="149"/>
                    <a:pt x="155" y="12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30" name="Google Shape;130;p56"/>
            <p:cNvSpPr/>
            <p:nvPr/>
          </p:nvSpPr>
          <p:spPr>
            <a:xfrm>
              <a:off x="-1600200" y="-63500"/>
              <a:ext cx="581025" cy="738188"/>
            </a:xfrm>
            <a:custGeom>
              <a:avLst/>
              <a:gdLst/>
              <a:ahLst/>
              <a:cxnLst/>
              <a:rect l="l" t="t" r="r" b="b"/>
              <a:pathLst>
                <a:path w="155" h="197" extrusionOk="0">
                  <a:moveTo>
                    <a:pt x="155" y="77"/>
                  </a:moveTo>
                  <a:cubicBezTo>
                    <a:pt x="135" y="60"/>
                    <a:pt x="114" y="44"/>
                    <a:pt x="94" y="30"/>
                  </a:cubicBezTo>
                  <a:cubicBezTo>
                    <a:pt x="70" y="12"/>
                    <a:pt x="54" y="3"/>
                    <a:pt x="54" y="3"/>
                  </a:cubicBezTo>
                  <a:cubicBezTo>
                    <a:pt x="54" y="3"/>
                    <a:pt x="54" y="3"/>
                    <a:pt x="54" y="3"/>
                  </a:cubicBezTo>
                  <a:cubicBezTo>
                    <a:pt x="54" y="3"/>
                    <a:pt x="54" y="3"/>
                    <a:pt x="54" y="3"/>
                  </a:cubicBezTo>
                  <a:cubicBezTo>
                    <a:pt x="52" y="1"/>
                    <a:pt x="49" y="0"/>
                    <a:pt x="47" y="0"/>
                  </a:cubicBezTo>
                  <a:cubicBezTo>
                    <a:pt x="47" y="0"/>
                    <a:pt x="47" y="0"/>
                    <a:pt x="47" y="0"/>
                  </a:cubicBezTo>
                  <a:cubicBezTo>
                    <a:pt x="47" y="0"/>
                    <a:pt x="47" y="0"/>
                    <a:pt x="47" y="0"/>
                  </a:cubicBezTo>
                  <a:cubicBezTo>
                    <a:pt x="46" y="0"/>
                    <a:pt x="45" y="0"/>
                    <a:pt x="44" y="0"/>
                  </a:cubicBezTo>
                  <a:cubicBezTo>
                    <a:pt x="37" y="0"/>
                    <a:pt x="32" y="4"/>
                    <a:pt x="29" y="12"/>
                  </a:cubicBezTo>
                  <a:cubicBezTo>
                    <a:pt x="29" y="12"/>
                    <a:pt x="29" y="12"/>
                    <a:pt x="29" y="13"/>
                  </a:cubicBezTo>
                  <a:cubicBezTo>
                    <a:pt x="24" y="28"/>
                    <a:pt x="11" y="70"/>
                    <a:pt x="0" y="126"/>
                  </a:cubicBezTo>
                  <a:cubicBezTo>
                    <a:pt x="39" y="149"/>
                    <a:pt x="73" y="172"/>
                    <a:pt x="105" y="197"/>
                  </a:cubicBezTo>
                  <a:cubicBezTo>
                    <a:pt x="119" y="158"/>
                    <a:pt x="136" y="118"/>
                    <a:pt x="155" y="77"/>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31" name="Google Shape;131;p56"/>
            <p:cNvSpPr/>
            <p:nvPr/>
          </p:nvSpPr>
          <p:spPr>
            <a:xfrm>
              <a:off x="-2973388" y="914400"/>
              <a:ext cx="633413" cy="657225"/>
            </a:xfrm>
            <a:custGeom>
              <a:avLst/>
              <a:gdLst/>
              <a:ahLst/>
              <a:cxnLst/>
              <a:rect l="l" t="t" r="r" b="b"/>
              <a:pathLst>
                <a:path w="169" h="175" extrusionOk="0">
                  <a:moveTo>
                    <a:pt x="169" y="133"/>
                  </a:moveTo>
                  <a:cubicBezTo>
                    <a:pt x="163" y="93"/>
                    <a:pt x="159" y="50"/>
                    <a:pt x="158" y="5"/>
                  </a:cubicBezTo>
                  <a:cubicBezTo>
                    <a:pt x="119" y="1"/>
                    <a:pt x="89" y="0"/>
                    <a:pt x="70" y="0"/>
                  </a:cubicBezTo>
                  <a:cubicBezTo>
                    <a:pt x="66" y="0"/>
                    <a:pt x="63" y="0"/>
                    <a:pt x="59" y="0"/>
                  </a:cubicBezTo>
                  <a:cubicBezTo>
                    <a:pt x="38" y="0"/>
                    <a:pt x="26" y="0"/>
                    <a:pt x="26" y="0"/>
                  </a:cubicBezTo>
                  <a:cubicBezTo>
                    <a:pt x="17" y="1"/>
                    <a:pt x="10" y="5"/>
                    <a:pt x="5" y="13"/>
                  </a:cubicBezTo>
                  <a:cubicBezTo>
                    <a:pt x="2" y="17"/>
                    <a:pt x="0" y="23"/>
                    <a:pt x="0" y="28"/>
                  </a:cubicBezTo>
                  <a:cubicBezTo>
                    <a:pt x="2" y="43"/>
                    <a:pt x="11" y="95"/>
                    <a:pt x="74" y="175"/>
                  </a:cubicBezTo>
                  <a:cubicBezTo>
                    <a:pt x="106" y="159"/>
                    <a:pt x="138" y="145"/>
                    <a:pt x="169" y="1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32" name="Google Shape;132;p56"/>
            <p:cNvSpPr/>
            <p:nvPr/>
          </p:nvSpPr>
          <p:spPr>
            <a:xfrm>
              <a:off x="1035050" y="914400"/>
              <a:ext cx="635000" cy="657225"/>
            </a:xfrm>
            <a:custGeom>
              <a:avLst/>
              <a:gdLst/>
              <a:ahLst/>
              <a:cxnLst/>
              <a:rect l="l" t="t" r="r" b="b"/>
              <a:pathLst>
                <a:path w="169" h="175" extrusionOk="0">
                  <a:moveTo>
                    <a:pt x="169" y="28"/>
                  </a:moveTo>
                  <a:cubicBezTo>
                    <a:pt x="169" y="23"/>
                    <a:pt x="166" y="16"/>
                    <a:pt x="164" y="13"/>
                  </a:cubicBezTo>
                  <a:cubicBezTo>
                    <a:pt x="159" y="5"/>
                    <a:pt x="152" y="1"/>
                    <a:pt x="143" y="0"/>
                  </a:cubicBezTo>
                  <a:cubicBezTo>
                    <a:pt x="143" y="0"/>
                    <a:pt x="131" y="0"/>
                    <a:pt x="110" y="0"/>
                  </a:cubicBezTo>
                  <a:cubicBezTo>
                    <a:pt x="106" y="0"/>
                    <a:pt x="103" y="0"/>
                    <a:pt x="99" y="0"/>
                  </a:cubicBezTo>
                  <a:cubicBezTo>
                    <a:pt x="80" y="0"/>
                    <a:pt x="49" y="1"/>
                    <a:pt x="11" y="5"/>
                  </a:cubicBezTo>
                  <a:cubicBezTo>
                    <a:pt x="10" y="49"/>
                    <a:pt x="6" y="92"/>
                    <a:pt x="0" y="133"/>
                  </a:cubicBezTo>
                  <a:cubicBezTo>
                    <a:pt x="31" y="145"/>
                    <a:pt x="63" y="159"/>
                    <a:pt x="95" y="175"/>
                  </a:cubicBezTo>
                  <a:cubicBezTo>
                    <a:pt x="158" y="95"/>
                    <a:pt x="167" y="43"/>
                    <a:pt x="169" y="2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33" name="Google Shape;133;p56"/>
            <p:cNvSpPr/>
            <p:nvPr/>
          </p:nvSpPr>
          <p:spPr>
            <a:xfrm>
              <a:off x="401638" y="1522413"/>
              <a:ext cx="1485900" cy="1046163"/>
            </a:xfrm>
            <a:custGeom>
              <a:avLst/>
              <a:gdLst/>
              <a:ahLst/>
              <a:cxnLst/>
              <a:rect l="l" t="t" r="r" b="b"/>
              <a:pathLst>
                <a:path w="396" h="279" extrusionOk="0">
                  <a:moveTo>
                    <a:pt x="385" y="119"/>
                  </a:moveTo>
                  <a:cubicBezTo>
                    <a:pt x="385" y="119"/>
                    <a:pt x="382" y="117"/>
                    <a:pt x="376" y="112"/>
                  </a:cubicBezTo>
                  <a:cubicBezTo>
                    <a:pt x="375" y="112"/>
                    <a:pt x="375" y="112"/>
                    <a:pt x="375" y="112"/>
                  </a:cubicBezTo>
                  <a:cubicBezTo>
                    <a:pt x="375" y="112"/>
                    <a:pt x="375" y="112"/>
                    <a:pt x="375" y="112"/>
                  </a:cubicBezTo>
                  <a:cubicBezTo>
                    <a:pt x="371" y="109"/>
                    <a:pt x="364" y="104"/>
                    <a:pt x="355" y="99"/>
                  </a:cubicBezTo>
                  <a:cubicBezTo>
                    <a:pt x="353" y="97"/>
                    <a:pt x="350" y="96"/>
                    <a:pt x="348" y="94"/>
                  </a:cubicBezTo>
                  <a:cubicBezTo>
                    <a:pt x="327" y="80"/>
                    <a:pt x="292" y="59"/>
                    <a:pt x="250" y="38"/>
                  </a:cubicBezTo>
                  <a:cubicBezTo>
                    <a:pt x="221" y="24"/>
                    <a:pt x="192" y="11"/>
                    <a:pt x="164" y="0"/>
                  </a:cubicBezTo>
                  <a:cubicBezTo>
                    <a:pt x="151" y="65"/>
                    <a:pt x="131" y="121"/>
                    <a:pt x="104" y="168"/>
                  </a:cubicBezTo>
                  <a:cubicBezTo>
                    <a:pt x="76" y="217"/>
                    <a:pt x="41" y="255"/>
                    <a:pt x="0" y="279"/>
                  </a:cubicBezTo>
                  <a:cubicBezTo>
                    <a:pt x="298" y="263"/>
                    <a:pt x="383" y="167"/>
                    <a:pt x="391" y="156"/>
                  </a:cubicBezTo>
                  <a:cubicBezTo>
                    <a:pt x="391" y="156"/>
                    <a:pt x="391" y="156"/>
                    <a:pt x="391" y="156"/>
                  </a:cubicBezTo>
                  <a:cubicBezTo>
                    <a:pt x="394" y="151"/>
                    <a:pt x="396" y="146"/>
                    <a:pt x="396" y="141"/>
                  </a:cubicBezTo>
                  <a:cubicBezTo>
                    <a:pt x="396" y="132"/>
                    <a:pt x="392" y="124"/>
                    <a:pt x="385" y="11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34" name="Google Shape;134;p56"/>
            <p:cNvSpPr/>
            <p:nvPr/>
          </p:nvSpPr>
          <p:spPr>
            <a:xfrm>
              <a:off x="-3190875" y="1522413"/>
              <a:ext cx="1485900" cy="1046163"/>
            </a:xfrm>
            <a:custGeom>
              <a:avLst/>
              <a:gdLst/>
              <a:ahLst/>
              <a:cxnLst/>
              <a:rect l="l" t="t" r="r" b="b"/>
              <a:pathLst>
                <a:path w="396" h="279" extrusionOk="0">
                  <a:moveTo>
                    <a:pt x="396" y="279"/>
                  </a:moveTo>
                  <a:cubicBezTo>
                    <a:pt x="356" y="255"/>
                    <a:pt x="320" y="217"/>
                    <a:pt x="292" y="168"/>
                  </a:cubicBezTo>
                  <a:cubicBezTo>
                    <a:pt x="265" y="121"/>
                    <a:pt x="245" y="65"/>
                    <a:pt x="232" y="0"/>
                  </a:cubicBezTo>
                  <a:cubicBezTo>
                    <a:pt x="132" y="38"/>
                    <a:pt x="51" y="91"/>
                    <a:pt x="20" y="112"/>
                  </a:cubicBezTo>
                  <a:cubicBezTo>
                    <a:pt x="14" y="117"/>
                    <a:pt x="11" y="119"/>
                    <a:pt x="11" y="119"/>
                  </a:cubicBezTo>
                  <a:cubicBezTo>
                    <a:pt x="4" y="124"/>
                    <a:pt x="0" y="132"/>
                    <a:pt x="0" y="141"/>
                  </a:cubicBezTo>
                  <a:cubicBezTo>
                    <a:pt x="0" y="146"/>
                    <a:pt x="2" y="151"/>
                    <a:pt x="5" y="156"/>
                  </a:cubicBezTo>
                  <a:cubicBezTo>
                    <a:pt x="5" y="156"/>
                    <a:pt x="5" y="156"/>
                    <a:pt x="5" y="157"/>
                  </a:cubicBezTo>
                  <a:cubicBezTo>
                    <a:pt x="6" y="157"/>
                    <a:pt x="6" y="158"/>
                    <a:pt x="7" y="159"/>
                  </a:cubicBezTo>
                  <a:cubicBezTo>
                    <a:pt x="7" y="159"/>
                    <a:pt x="8" y="160"/>
                    <a:pt x="8" y="160"/>
                  </a:cubicBezTo>
                  <a:cubicBezTo>
                    <a:pt x="10" y="162"/>
                    <a:pt x="15" y="167"/>
                    <a:pt x="23" y="174"/>
                  </a:cubicBezTo>
                  <a:cubicBezTo>
                    <a:pt x="35" y="184"/>
                    <a:pt x="58" y="201"/>
                    <a:pt x="94" y="217"/>
                  </a:cubicBezTo>
                  <a:cubicBezTo>
                    <a:pt x="169" y="251"/>
                    <a:pt x="273" y="273"/>
                    <a:pt x="396" y="27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35" name="Google Shape;135;p56"/>
            <p:cNvSpPr/>
            <p:nvPr/>
          </p:nvSpPr>
          <p:spPr>
            <a:xfrm>
              <a:off x="-523875" y="2651125"/>
              <a:ext cx="1500188" cy="239713"/>
            </a:xfrm>
            <a:custGeom>
              <a:avLst/>
              <a:gdLst/>
              <a:ahLst/>
              <a:cxnLst/>
              <a:rect l="l" t="t" r="r" b="b"/>
              <a:pathLst>
                <a:path w="400" h="64" extrusionOk="0">
                  <a:moveTo>
                    <a:pt x="7" y="31"/>
                  </a:moveTo>
                  <a:cubicBezTo>
                    <a:pt x="23" y="29"/>
                    <a:pt x="39" y="29"/>
                    <a:pt x="54" y="29"/>
                  </a:cubicBezTo>
                  <a:cubicBezTo>
                    <a:pt x="109" y="29"/>
                    <a:pt x="146" y="38"/>
                    <a:pt x="182" y="47"/>
                  </a:cubicBezTo>
                  <a:cubicBezTo>
                    <a:pt x="216" y="56"/>
                    <a:pt x="248" y="64"/>
                    <a:pt x="292" y="64"/>
                  </a:cubicBezTo>
                  <a:cubicBezTo>
                    <a:pt x="339" y="64"/>
                    <a:pt x="377" y="54"/>
                    <a:pt x="392" y="37"/>
                  </a:cubicBezTo>
                  <a:cubicBezTo>
                    <a:pt x="397" y="31"/>
                    <a:pt x="400" y="25"/>
                    <a:pt x="399" y="18"/>
                  </a:cubicBezTo>
                  <a:cubicBezTo>
                    <a:pt x="398" y="6"/>
                    <a:pt x="394" y="0"/>
                    <a:pt x="373" y="0"/>
                  </a:cubicBezTo>
                  <a:cubicBezTo>
                    <a:pt x="358" y="0"/>
                    <a:pt x="335" y="3"/>
                    <a:pt x="301" y="8"/>
                  </a:cubicBezTo>
                  <a:cubicBezTo>
                    <a:pt x="296" y="9"/>
                    <a:pt x="290" y="9"/>
                    <a:pt x="285" y="10"/>
                  </a:cubicBezTo>
                  <a:cubicBezTo>
                    <a:pt x="270" y="12"/>
                    <a:pt x="252" y="13"/>
                    <a:pt x="227" y="13"/>
                  </a:cubicBezTo>
                  <a:cubicBezTo>
                    <a:pt x="213" y="13"/>
                    <a:pt x="197" y="13"/>
                    <a:pt x="181" y="12"/>
                  </a:cubicBezTo>
                  <a:cubicBezTo>
                    <a:pt x="180" y="12"/>
                    <a:pt x="180" y="12"/>
                    <a:pt x="180" y="12"/>
                  </a:cubicBezTo>
                  <a:cubicBezTo>
                    <a:pt x="164" y="12"/>
                    <a:pt x="146" y="12"/>
                    <a:pt x="129" y="12"/>
                  </a:cubicBezTo>
                  <a:cubicBezTo>
                    <a:pt x="92" y="12"/>
                    <a:pt x="45" y="13"/>
                    <a:pt x="3" y="25"/>
                  </a:cubicBezTo>
                  <a:cubicBezTo>
                    <a:pt x="1" y="25"/>
                    <a:pt x="0" y="28"/>
                    <a:pt x="0" y="29"/>
                  </a:cubicBezTo>
                  <a:cubicBezTo>
                    <a:pt x="0" y="30"/>
                    <a:pt x="3" y="31"/>
                    <a:pt x="5" y="31"/>
                  </a:cubicBezTo>
                  <a:cubicBezTo>
                    <a:pt x="5" y="31"/>
                    <a:pt x="6" y="31"/>
                    <a:pt x="7" y="3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36" name="Google Shape;136;p56"/>
            <p:cNvSpPr/>
            <p:nvPr/>
          </p:nvSpPr>
          <p:spPr>
            <a:xfrm>
              <a:off x="-2279650" y="2651125"/>
              <a:ext cx="1500188" cy="239713"/>
            </a:xfrm>
            <a:custGeom>
              <a:avLst/>
              <a:gdLst/>
              <a:ahLst/>
              <a:cxnLst/>
              <a:rect l="l" t="t" r="r" b="b"/>
              <a:pathLst>
                <a:path w="400" h="64" extrusionOk="0">
                  <a:moveTo>
                    <a:pt x="346" y="29"/>
                  </a:moveTo>
                  <a:cubicBezTo>
                    <a:pt x="361" y="29"/>
                    <a:pt x="377" y="29"/>
                    <a:pt x="393" y="31"/>
                  </a:cubicBezTo>
                  <a:cubicBezTo>
                    <a:pt x="394" y="31"/>
                    <a:pt x="394" y="31"/>
                    <a:pt x="395" y="31"/>
                  </a:cubicBezTo>
                  <a:cubicBezTo>
                    <a:pt x="397" y="31"/>
                    <a:pt x="400" y="30"/>
                    <a:pt x="400" y="29"/>
                  </a:cubicBezTo>
                  <a:cubicBezTo>
                    <a:pt x="400" y="28"/>
                    <a:pt x="399" y="25"/>
                    <a:pt x="397" y="25"/>
                  </a:cubicBezTo>
                  <a:cubicBezTo>
                    <a:pt x="355" y="13"/>
                    <a:pt x="308" y="12"/>
                    <a:pt x="271" y="12"/>
                  </a:cubicBezTo>
                  <a:cubicBezTo>
                    <a:pt x="271" y="12"/>
                    <a:pt x="271" y="12"/>
                    <a:pt x="271" y="12"/>
                  </a:cubicBezTo>
                  <a:cubicBezTo>
                    <a:pt x="254" y="12"/>
                    <a:pt x="236" y="12"/>
                    <a:pt x="220" y="12"/>
                  </a:cubicBezTo>
                  <a:cubicBezTo>
                    <a:pt x="219" y="12"/>
                    <a:pt x="219" y="12"/>
                    <a:pt x="219" y="12"/>
                  </a:cubicBezTo>
                  <a:cubicBezTo>
                    <a:pt x="203" y="13"/>
                    <a:pt x="187" y="13"/>
                    <a:pt x="173" y="13"/>
                  </a:cubicBezTo>
                  <a:cubicBezTo>
                    <a:pt x="148" y="13"/>
                    <a:pt x="130" y="12"/>
                    <a:pt x="115" y="10"/>
                  </a:cubicBezTo>
                  <a:cubicBezTo>
                    <a:pt x="109" y="9"/>
                    <a:pt x="104" y="9"/>
                    <a:pt x="99" y="8"/>
                  </a:cubicBezTo>
                  <a:cubicBezTo>
                    <a:pt x="65" y="3"/>
                    <a:pt x="42" y="0"/>
                    <a:pt x="27" y="0"/>
                  </a:cubicBezTo>
                  <a:cubicBezTo>
                    <a:pt x="6" y="0"/>
                    <a:pt x="2" y="6"/>
                    <a:pt x="1" y="18"/>
                  </a:cubicBezTo>
                  <a:cubicBezTo>
                    <a:pt x="0" y="25"/>
                    <a:pt x="3" y="31"/>
                    <a:pt x="8" y="37"/>
                  </a:cubicBezTo>
                  <a:cubicBezTo>
                    <a:pt x="23" y="53"/>
                    <a:pt x="61" y="64"/>
                    <a:pt x="108" y="64"/>
                  </a:cubicBezTo>
                  <a:cubicBezTo>
                    <a:pt x="152" y="64"/>
                    <a:pt x="184" y="56"/>
                    <a:pt x="218" y="47"/>
                  </a:cubicBezTo>
                  <a:cubicBezTo>
                    <a:pt x="254" y="38"/>
                    <a:pt x="291" y="29"/>
                    <a:pt x="346"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37" name="Google Shape;137;p56"/>
            <p:cNvSpPr/>
            <p:nvPr/>
          </p:nvSpPr>
          <p:spPr>
            <a:xfrm>
              <a:off x="3424238" y="3930650"/>
              <a:ext cx="1023938" cy="1368425"/>
            </a:xfrm>
            <a:custGeom>
              <a:avLst/>
              <a:gdLst/>
              <a:ahLst/>
              <a:cxnLst/>
              <a:rect l="l" t="t" r="r" b="b"/>
              <a:pathLst>
                <a:path w="645" h="862" extrusionOk="0">
                  <a:moveTo>
                    <a:pt x="0" y="0"/>
                  </a:moveTo>
                  <a:lnTo>
                    <a:pt x="640" y="0"/>
                  </a:lnTo>
                  <a:lnTo>
                    <a:pt x="640" y="134"/>
                  </a:lnTo>
                  <a:lnTo>
                    <a:pt x="151" y="134"/>
                  </a:lnTo>
                  <a:lnTo>
                    <a:pt x="151" y="359"/>
                  </a:lnTo>
                  <a:lnTo>
                    <a:pt x="584" y="359"/>
                  </a:lnTo>
                  <a:lnTo>
                    <a:pt x="584" y="496"/>
                  </a:lnTo>
                  <a:lnTo>
                    <a:pt x="151" y="496"/>
                  </a:lnTo>
                  <a:lnTo>
                    <a:pt x="151" y="727"/>
                  </a:lnTo>
                  <a:lnTo>
                    <a:pt x="645" y="727"/>
                  </a:lnTo>
                  <a:lnTo>
                    <a:pt x="645" y="862"/>
                  </a:lnTo>
                  <a:lnTo>
                    <a:pt x="0" y="862"/>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38" name="Google Shape;138;p56"/>
            <p:cNvSpPr/>
            <p:nvPr/>
          </p:nvSpPr>
          <p:spPr>
            <a:xfrm>
              <a:off x="4545013" y="3870325"/>
              <a:ext cx="1069975" cy="1450975"/>
            </a:xfrm>
            <a:custGeom>
              <a:avLst/>
              <a:gdLst/>
              <a:ahLst/>
              <a:cxnLst/>
              <a:rect l="l" t="t" r="r" b="b"/>
              <a:pathLst>
                <a:path w="285" h="387" extrusionOk="0">
                  <a:moveTo>
                    <a:pt x="0" y="244"/>
                  </a:moveTo>
                  <a:cubicBezTo>
                    <a:pt x="0" y="243"/>
                    <a:pt x="0" y="243"/>
                    <a:pt x="0" y="243"/>
                  </a:cubicBezTo>
                  <a:cubicBezTo>
                    <a:pt x="0" y="152"/>
                    <a:pt x="62" y="100"/>
                    <a:pt x="128" y="100"/>
                  </a:cubicBezTo>
                  <a:cubicBezTo>
                    <a:pt x="173" y="100"/>
                    <a:pt x="202" y="122"/>
                    <a:pt x="222" y="149"/>
                  </a:cubicBezTo>
                  <a:cubicBezTo>
                    <a:pt x="222" y="0"/>
                    <a:pt x="222" y="0"/>
                    <a:pt x="222" y="0"/>
                  </a:cubicBezTo>
                  <a:cubicBezTo>
                    <a:pt x="285" y="0"/>
                    <a:pt x="285" y="0"/>
                    <a:pt x="285" y="0"/>
                  </a:cubicBezTo>
                  <a:cubicBezTo>
                    <a:pt x="285" y="381"/>
                    <a:pt x="285" y="381"/>
                    <a:pt x="285" y="381"/>
                  </a:cubicBezTo>
                  <a:cubicBezTo>
                    <a:pt x="222" y="381"/>
                    <a:pt x="222" y="381"/>
                    <a:pt x="222" y="381"/>
                  </a:cubicBezTo>
                  <a:cubicBezTo>
                    <a:pt x="222" y="335"/>
                    <a:pt x="222" y="335"/>
                    <a:pt x="222" y="335"/>
                  </a:cubicBezTo>
                  <a:cubicBezTo>
                    <a:pt x="202" y="364"/>
                    <a:pt x="173" y="387"/>
                    <a:pt x="128" y="387"/>
                  </a:cubicBezTo>
                  <a:cubicBezTo>
                    <a:pt x="63" y="387"/>
                    <a:pt x="0" y="335"/>
                    <a:pt x="0" y="244"/>
                  </a:cubicBezTo>
                  <a:close/>
                  <a:moveTo>
                    <a:pt x="223" y="244"/>
                  </a:moveTo>
                  <a:cubicBezTo>
                    <a:pt x="223" y="243"/>
                    <a:pt x="223" y="243"/>
                    <a:pt x="223" y="243"/>
                  </a:cubicBezTo>
                  <a:cubicBezTo>
                    <a:pt x="223" y="190"/>
                    <a:pt x="185" y="155"/>
                    <a:pt x="143" y="155"/>
                  </a:cubicBezTo>
                  <a:cubicBezTo>
                    <a:pt x="100" y="155"/>
                    <a:pt x="64" y="188"/>
                    <a:pt x="64" y="243"/>
                  </a:cubicBezTo>
                  <a:cubicBezTo>
                    <a:pt x="64" y="244"/>
                    <a:pt x="64" y="244"/>
                    <a:pt x="64" y="244"/>
                  </a:cubicBezTo>
                  <a:cubicBezTo>
                    <a:pt x="64" y="297"/>
                    <a:pt x="100" y="332"/>
                    <a:pt x="143" y="332"/>
                  </a:cubicBezTo>
                  <a:cubicBezTo>
                    <a:pt x="185" y="332"/>
                    <a:pt x="223" y="297"/>
                    <a:pt x="223" y="24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39" name="Google Shape;139;p56"/>
            <p:cNvSpPr/>
            <p:nvPr/>
          </p:nvSpPr>
          <p:spPr>
            <a:xfrm>
              <a:off x="5813425" y="4267200"/>
              <a:ext cx="925513" cy="1054100"/>
            </a:xfrm>
            <a:custGeom>
              <a:avLst/>
              <a:gdLst/>
              <a:ahLst/>
              <a:cxnLst/>
              <a:rect l="l" t="t" r="r" b="b"/>
              <a:pathLst>
                <a:path w="247" h="281" extrusionOk="0">
                  <a:moveTo>
                    <a:pt x="0" y="175"/>
                  </a:moveTo>
                  <a:cubicBezTo>
                    <a:pt x="0" y="0"/>
                    <a:pt x="0" y="0"/>
                    <a:pt x="0" y="0"/>
                  </a:cubicBezTo>
                  <a:cubicBezTo>
                    <a:pt x="63" y="0"/>
                    <a:pt x="63" y="0"/>
                    <a:pt x="63" y="0"/>
                  </a:cubicBezTo>
                  <a:cubicBezTo>
                    <a:pt x="63" y="156"/>
                    <a:pt x="63" y="156"/>
                    <a:pt x="63" y="156"/>
                  </a:cubicBezTo>
                  <a:cubicBezTo>
                    <a:pt x="63" y="199"/>
                    <a:pt x="84" y="223"/>
                    <a:pt x="122" y="223"/>
                  </a:cubicBezTo>
                  <a:cubicBezTo>
                    <a:pt x="158" y="223"/>
                    <a:pt x="184" y="198"/>
                    <a:pt x="184" y="155"/>
                  </a:cubicBezTo>
                  <a:cubicBezTo>
                    <a:pt x="184" y="0"/>
                    <a:pt x="184" y="0"/>
                    <a:pt x="184" y="0"/>
                  </a:cubicBezTo>
                  <a:cubicBezTo>
                    <a:pt x="247" y="0"/>
                    <a:pt x="247" y="0"/>
                    <a:pt x="247" y="0"/>
                  </a:cubicBezTo>
                  <a:cubicBezTo>
                    <a:pt x="247" y="275"/>
                    <a:pt x="247" y="275"/>
                    <a:pt x="247" y="275"/>
                  </a:cubicBezTo>
                  <a:cubicBezTo>
                    <a:pt x="184" y="275"/>
                    <a:pt x="184" y="275"/>
                    <a:pt x="184" y="275"/>
                  </a:cubicBezTo>
                  <a:cubicBezTo>
                    <a:pt x="184" y="232"/>
                    <a:pt x="184" y="232"/>
                    <a:pt x="184" y="232"/>
                  </a:cubicBezTo>
                  <a:cubicBezTo>
                    <a:pt x="166" y="258"/>
                    <a:pt x="140" y="281"/>
                    <a:pt x="98" y="281"/>
                  </a:cubicBezTo>
                  <a:cubicBezTo>
                    <a:pt x="36" y="281"/>
                    <a:pt x="0" y="239"/>
                    <a:pt x="0" y="17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40" name="Google Shape;140;p56"/>
            <p:cNvSpPr/>
            <p:nvPr/>
          </p:nvSpPr>
          <p:spPr>
            <a:xfrm>
              <a:off x="6889750" y="4244975"/>
              <a:ext cx="955675" cy="1076325"/>
            </a:xfrm>
            <a:custGeom>
              <a:avLst/>
              <a:gdLst/>
              <a:ahLst/>
              <a:cxnLst/>
              <a:rect l="l" t="t" r="r" b="b"/>
              <a:pathLst>
                <a:path w="255" h="287" extrusionOk="0">
                  <a:moveTo>
                    <a:pt x="0" y="145"/>
                  </a:moveTo>
                  <a:cubicBezTo>
                    <a:pt x="0" y="144"/>
                    <a:pt x="0" y="144"/>
                    <a:pt x="0" y="144"/>
                  </a:cubicBezTo>
                  <a:cubicBezTo>
                    <a:pt x="0" y="66"/>
                    <a:pt x="61" y="0"/>
                    <a:pt x="144" y="0"/>
                  </a:cubicBezTo>
                  <a:cubicBezTo>
                    <a:pt x="195" y="0"/>
                    <a:pt x="228" y="19"/>
                    <a:pt x="254" y="47"/>
                  </a:cubicBezTo>
                  <a:cubicBezTo>
                    <a:pt x="214" y="90"/>
                    <a:pt x="214" y="90"/>
                    <a:pt x="214" y="90"/>
                  </a:cubicBezTo>
                  <a:cubicBezTo>
                    <a:pt x="195" y="69"/>
                    <a:pt x="175" y="55"/>
                    <a:pt x="143" y="55"/>
                  </a:cubicBezTo>
                  <a:cubicBezTo>
                    <a:pt x="97" y="55"/>
                    <a:pt x="64" y="95"/>
                    <a:pt x="64" y="143"/>
                  </a:cubicBezTo>
                  <a:cubicBezTo>
                    <a:pt x="64" y="144"/>
                    <a:pt x="64" y="144"/>
                    <a:pt x="64" y="144"/>
                  </a:cubicBezTo>
                  <a:cubicBezTo>
                    <a:pt x="64" y="193"/>
                    <a:pt x="97" y="232"/>
                    <a:pt x="146" y="232"/>
                  </a:cubicBezTo>
                  <a:cubicBezTo>
                    <a:pt x="176" y="232"/>
                    <a:pt x="198" y="219"/>
                    <a:pt x="217" y="198"/>
                  </a:cubicBezTo>
                  <a:cubicBezTo>
                    <a:pt x="255" y="236"/>
                    <a:pt x="255" y="236"/>
                    <a:pt x="255" y="236"/>
                  </a:cubicBezTo>
                  <a:cubicBezTo>
                    <a:pt x="228" y="266"/>
                    <a:pt x="197" y="287"/>
                    <a:pt x="143" y="287"/>
                  </a:cubicBezTo>
                  <a:cubicBezTo>
                    <a:pt x="61" y="287"/>
                    <a:pt x="0" y="223"/>
                    <a:pt x="0" y="14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41" name="Google Shape;141;p56"/>
            <p:cNvSpPr/>
            <p:nvPr/>
          </p:nvSpPr>
          <p:spPr>
            <a:xfrm>
              <a:off x="7908925" y="4252913"/>
              <a:ext cx="930275" cy="1068388"/>
            </a:xfrm>
            <a:custGeom>
              <a:avLst/>
              <a:gdLst/>
              <a:ahLst/>
              <a:cxnLst/>
              <a:rect l="l" t="t" r="r" b="b"/>
              <a:pathLst>
                <a:path w="248" h="285" extrusionOk="0">
                  <a:moveTo>
                    <a:pt x="0" y="200"/>
                  </a:moveTo>
                  <a:cubicBezTo>
                    <a:pt x="0" y="199"/>
                    <a:pt x="0" y="199"/>
                    <a:pt x="0" y="199"/>
                  </a:cubicBezTo>
                  <a:cubicBezTo>
                    <a:pt x="0" y="139"/>
                    <a:pt x="46" y="110"/>
                    <a:pt x="113" y="110"/>
                  </a:cubicBezTo>
                  <a:cubicBezTo>
                    <a:pt x="144" y="110"/>
                    <a:pt x="166" y="115"/>
                    <a:pt x="187" y="122"/>
                  </a:cubicBezTo>
                  <a:cubicBezTo>
                    <a:pt x="187" y="115"/>
                    <a:pt x="187" y="115"/>
                    <a:pt x="187" y="115"/>
                  </a:cubicBezTo>
                  <a:cubicBezTo>
                    <a:pt x="187" y="76"/>
                    <a:pt x="163" y="55"/>
                    <a:pt x="119" y="55"/>
                  </a:cubicBezTo>
                  <a:cubicBezTo>
                    <a:pt x="88" y="55"/>
                    <a:pt x="65" y="62"/>
                    <a:pt x="40" y="72"/>
                  </a:cubicBezTo>
                  <a:cubicBezTo>
                    <a:pt x="24" y="23"/>
                    <a:pt x="24" y="23"/>
                    <a:pt x="24" y="23"/>
                  </a:cubicBezTo>
                  <a:cubicBezTo>
                    <a:pt x="54" y="9"/>
                    <a:pt x="84" y="0"/>
                    <a:pt x="127" y="0"/>
                  </a:cubicBezTo>
                  <a:cubicBezTo>
                    <a:pt x="169" y="0"/>
                    <a:pt x="199" y="11"/>
                    <a:pt x="219" y="31"/>
                  </a:cubicBezTo>
                  <a:cubicBezTo>
                    <a:pt x="239" y="51"/>
                    <a:pt x="248" y="80"/>
                    <a:pt x="248" y="116"/>
                  </a:cubicBezTo>
                  <a:cubicBezTo>
                    <a:pt x="248" y="279"/>
                    <a:pt x="248" y="279"/>
                    <a:pt x="248" y="279"/>
                  </a:cubicBezTo>
                  <a:cubicBezTo>
                    <a:pt x="187" y="279"/>
                    <a:pt x="187" y="279"/>
                    <a:pt x="187" y="279"/>
                  </a:cubicBezTo>
                  <a:cubicBezTo>
                    <a:pt x="187" y="245"/>
                    <a:pt x="187" y="245"/>
                    <a:pt x="187" y="245"/>
                  </a:cubicBezTo>
                  <a:cubicBezTo>
                    <a:pt x="168" y="267"/>
                    <a:pt x="139" y="285"/>
                    <a:pt x="97" y="285"/>
                  </a:cubicBezTo>
                  <a:cubicBezTo>
                    <a:pt x="46" y="285"/>
                    <a:pt x="0" y="255"/>
                    <a:pt x="0" y="200"/>
                  </a:cubicBezTo>
                  <a:close/>
                  <a:moveTo>
                    <a:pt x="188" y="180"/>
                  </a:moveTo>
                  <a:cubicBezTo>
                    <a:pt x="188" y="161"/>
                    <a:pt x="188" y="161"/>
                    <a:pt x="188" y="161"/>
                  </a:cubicBezTo>
                  <a:cubicBezTo>
                    <a:pt x="172" y="155"/>
                    <a:pt x="151" y="150"/>
                    <a:pt x="126" y="150"/>
                  </a:cubicBezTo>
                  <a:cubicBezTo>
                    <a:pt x="85" y="150"/>
                    <a:pt x="61" y="167"/>
                    <a:pt x="61" y="196"/>
                  </a:cubicBezTo>
                  <a:cubicBezTo>
                    <a:pt x="61" y="197"/>
                    <a:pt x="61" y="197"/>
                    <a:pt x="61" y="197"/>
                  </a:cubicBezTo>
                  <a:cubicBezTo>
                    <a:pt x="61" y="224"/>
                    <a:pt x="85" y="239"/>
                    <a:pt x="115" y="239"/>
                  </a:cubicBezTo>
                  <a:cubicBezTo>
                    <a:pt x="157" y="239"/>
                    <a:pt x="188" y="215"/>
                    <a:pt x="188" y="18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42" name="Google Shape;142;p56"/>
            <p:cNvSpPr/>
            <p:nvPr/>
          </p:nvSpPr>
          <p:spPr>
            <a:xfrm>
              <a:off x="8943975" y="3983038"/>
              <a:ext cx="646113" cy="1335088"/>
            </a:xfrm>
            <a:custGeom>
              <a:avLst/>
              <a:gdLst/>
              <a:ahLst/>
              <a:cxnLst/>
              <a:rect l="l" t="t" r="r" b="b"/>
              <a:pathLst>
                <a:path w="172" h="356" extrusionOk="0">
                  <a:moveTo>
                    <a:pt x="35" y="275"/>
                  </a:moveTo>
                  <a:cubicBezTo>
                    <a:pt x="35" y="130"/>
                    <a:pt x="35" y="130"/>
                    <a:pt x="35" y="130"/>
                  </a:cubicBezTo>
                  <a:cubicBezTo>
                    <a:pt x="0" y="130"/>
                    <a:pt x="0" y="130"/>
                    <a:pt x="0" y="130"/>
                  </a:cubicBezTo>
                  <a:cubicBezTo>
                    <a:pt x="0" y="76"/>
                    <a:pt x="0" y="76"/>
                    <a:pt x="0" y="76"/>
                  </a:cubicBezTo>
                  <a:cubicBezTo>
                    <a:pt x="35" y="76"/>
                    <a:pt x="35" y="76"/>
                    <a:pt x="35" y="76"/>
                  </a:cubicBezTo>
                  <a:cubicBezTo>
                    <a:pt x="35" y="0"/>
                    <a:pt x="35" y="0"/>
                    <a:pt x="35" y="0"/>
                  </a:cubicBezTo>
                  <a:cubicBezTo>
                    <a:pt x="98" y="0"/>
                    <a:pt x="98" y="0"/>
                    <a:pt x="98" y="0"/>
                  </a:cubicBezTo>
                  <a:cubicBezTo>
                    <a:pt x="98" y="76"/>
                    <a:pt x="98" y="76"/>
                    <a:pt x="98" y="76"/>
                  </a:cubicBezTo>
                  <a:cubicBezTo>
                    <a:pt x="172" y="76"/>
                    <a:pt x="172" y="76"/>
                    <a:pt x="172" y="76"/>
                  </a:cubicBezTo>
                  <a:cubicBezTo>
                    <a:pt x="172" y="130"/>
                    <a:pt x="172" y="130"/>
                    <a:pt x="172" y="130"/>
                  </a:cubicBezTo>
                  <a:cubicBezTo>
                    <a:pt x="98" y="130"/>
                    <a:pt x="98" y="130"/>
                    <a:pt x="98" y="130"/>
                  </a:cubicBezTo>
                  <a:cubicBezTo>
                    <a:pt x="98" y="265"/>
                    <a:pt x="98" y="265"/>
                    <a:pt x="98" y="265"/>
                  </a:cubicBezTo>
                  <a:cubicBezTo>
                    <a:pt x="98" y="290"/>
                    <a:pt x="110" y="299"/>
                    <a:pt x="132" y="299"/>
                  </a:cubicBezTo>
                  <a:cubicBezTo>
                    <a:pt x="146" y="299"/>
                    <a:pt x="158" y="296"/>
                    <a:pt x="171" y="290"/>
                  </a:cubicBezTo>
                  <a:cubicBezTo>
                    <a:pt x="171" y="342"/>
                    <a:pt x="171" y="342"/>
                    <a:pt x="171" y="342"/>
                  </a:cubicBezTo>
                  <a:cubicBezTo>
                    <a:pt x="155" y="351"/>
                    <a:pt x="138" y="356"/>
                    <a:pt x="114" y="356"/>
                  </a:cubicBezTo>
                  <a:cubicBezTo>
                    <a:pt x="68" y="356"/>
                    <a:pt x="35" y="335"/>
                    <a:pt x="35" y="27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43" name="Google Shape;143;p56"/>
            <p:cNvSpPr/>
            <p:nvPr/>
          </p:nvSpPr>
          <p:spPr>
            <a:xfrm>
              <a:off x="9747250" y="3884613"/>
              <a:ext cx="255588" cy="1414463"/>
            </a:xfrm>
            <a:custGeom>
              <a:avLst/>
              <a:gdLst/>
              <a:ahLst/>
              <a:cxnLst/>
              <a:rect l="l" t="t" r="r" b="b"/>
              <a:pathLst>
                <a:path w="161" h="891" extrusionOk="0">
                  <a:moveTo>
                    <a:pt x="0" y="0"/>
                  </a:moveTo>
                  <a:lnTo>
                    <a:pt x="161" y="0"/>
                  </a:lnTo>
                  <a:lnTo>
                    <a:pt x="161" y="142"/>
                  </a:lnTo>
                  <a:lnTo>
                    <a:pt x="0" y="142"/>
                  </a:lnTo>
                  <a:lnTo>
                    <a:pt x="0" y="0"/>
                  </a:lnTo>
                  <a:close/>
                  <a:moveTo>
                    <a:pt x="5" y="241"/>
                  </a:moveTo>
                  <a:lnTo>
                    <a:pt x="154" y="241"/>
                  </a:lnTo>
                  <a:lnTo>
                    <a:pt x="154" y="891"/>
                  </a:lnTo>
                  <a:lnTo>
                    <a:pt x="5" y="891"/>
                  </a:lnTo>
                  <a:lnTo>
                    <a:pt x="5" y="24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44" name="Google Shape;144;p56"/>
            <p:cNvSpPr/>
            <p:nvPr/>
          </p:nvSpPr>
          <p:spPr>
            <a:xfrm>
              <a:off x="10155238" y="4244975"/>
              <a:ext cx="1103313" cy="1076325"/>
            </a:xfrm>
            <a:custGeom>
              <a:avLst/>
              <a:gdLst/>
              <a:ahLst/>
              <a:cxnLst/>
              <a:rect l="l" t="t" r="r" b="b"/>
              <a:pathLst>
                <a:path w="294" h="287" extrusionOk="0">
                  <a:moveTo>
                    <a:pt x="0" y="145"/>
                  </a:moveTo>
                  <a:cubicBezTo>
                    <a:pt x="0" y="144"/>
                    <a:pt x="0" y="144"/>
                    <a:pt x="0" y="144"/>
                  </a:cubicBezTo>
                  <a:cubicBezTo>
                    <a:pt x="0" y="65"/>
                    <a:pt x="63" y="0"/>
                    <a:pt x="147" y="0"/>
                  </a:cubicBezTo>
                  <a:cubicBezTo>
                    <a:pt x="232" y="0"/>
                    <a:pt x="294" y="64"/>
                    <a:pt x="294" y="143"/>
                  </a:cubicBezTo>
                  <a:cubicBezTo>
                    <a:pt x="294" y="144"/>
                    <a:pt x="294" y="144"/>
                    <a:pt x="294" y="144"/>
                  </a:cubicBezTo>
                  <a:cubicBezTo>
                    <a:pt x="294" y="222"/>
                    <a:pt x="231" y="287"/>
                    <a:pt x="146" y="287"/>
                  </a:cubicBezTo>
                  <a:cubicBezTo>
                    <a:pt x="62" y="287"/>
                    <a:pt x="0" y="223"/>
                    <a:pt x="0" y="145"/>
                  </a:cubicBezTo>
                  <a:close/>
                  <a:moveTo>
                    <a:pt x="231" y="145"/>
                  </a:moveTo>
                  <a:cubicBezTo>
                    <a:pt x="231" y="144"/>
                    <a:pt x="231" y="144"/>
                    <a:pt x="231" y="144"/>
                  </a:cubicBezTo>
                  <a:cubicBezTo>
                    <a:pt x="231" y="95"/>
                    <a:pt x="196" y="55"/>
                    <a:pt x="146" y="55"/>
                  </a:cubicBezTo>
                  <a:cubicBezTo>
                    <a:pt x="96" y="55"/>
                    <a:pt x="63" y="95"/>
                    <a:pt x="63" y="143"/>
                  </a:cubicBezTo>
                  <a:cubicBezTo>
                    <a:pt x="63" y="144"/>
                    <a:pt x="63" y="144"/>
                    <a:pt x="63" y="144"/>
                  </a:cubicBezTo>
                  <a:cubicBezTo>
                    <a:pt x="63" y="192"/>
                    <a:pt x="98" y="232"/>
                    <a:pt x="147" y="232"/>
                  </a:cubicBezTo>
                  <a:cubicBezTo>
                    <a:pt x="198" y="232"/>
                    <a:pt x="231" y="192"/>
                    <a:pt x="231" y="14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45" name="Google Shape;145;p56"/>
            <p:cNvSpPr/>
            <p:nvPr/>
          </p:nvSpPr>
          <p:spPr>
            <a:xfrm>
              <a:off x="11407775" y="4244975"/>
              <a:ext cx="930275" cy="1054100"/>
            </a:xfrm>
            <a:custGeom>
              <a:avLst/>
              <a:gdLst/>
              <a:ahLst/>
              <a:cxnLst/>
              <a:rect l="l" t="t" r="r" b="b"/>
              <a:pathLst>
                <a:path w="248" h="281" extrusionOk="0">
                  <a:moveTo>
                    <a:pt x="0" y="6"/>
                  </a:moveTo>
                  <a:cubicBezTo>
                    <a:pt x="64" y="6"/>
                    <a:pt x="64" y="6"/>
                    <a:pt x="64" y="6"/>
                  </a:cubicBezTo>
                  <a:cubicBezTo>
                    <a:pt x="64" y="48"/>
                    <a:pt x="64" y="48"/>
                    <a:pt x="64" y="48"/>
                  </a:cubicBezTo>
                  <a:cubicBezTo>
                    <a:pt x="81" y="22"/>
                    <a:pt x="107" y="0"/>
                    <a:pt x="150" y="0"/>
                  </a:cubicBezTo>
                  <a:cubicBezTo>
                    <a:pt x="212" y="0"/>
                    <a:pt x="248" y="42"/>
                    <a:pt x="248" y="105"/>
                  </a:cubicBezTo>
                  <a:cubicBezTo>
                    <a:pt x="248" y="281"/>
                    <a:pt x="248" y="281"/>
                    <a:pt x="248" y="281"/>
                  </a:cubicBezTo>
                  <a:cubicBezTo>
                    <a:pt x="184" y="281"/>
                    <a:pt x="184" y="281"/>
                    <a:pt x="184" y="281"/>
                  </a:cubicBezTo>
                  <a:cubicBezTo>
                    <a:pt x="184" y="125"/>
                    <a:pt x="184" y="125"/>
                    <a:pt x="184" y="125"/>
                  </a:cubicBezTo>
                  <a:cubicBezTo>
                    <a:pt x="184" y="82"/>
                    <a:pt x="163" y="57"/>
                    <a:pt x="126" y="57"/>
                  </a:cubicBezTo>
                  <a:cubicBezTo>
                    <a:pt x="89" y="57"/>
                    <a:pt x="64" y="83"/>
                    <a:pt x="64" y="126"/>
                  </a:cubicBezTo>
                  <a:cubicBezTo>
                    <a:pt x="64" y="281"/>
                    <a:pt x="64" y="281"/>
                    <a:pt x="64" y="281"/>
                  </a:cubicBezTo>
                  <a:cubicBezTo>
                    <a:pt x="0" y="281"/>
                    <a:pt x="0" y="281"/>
                    <a:pt x="0" y="281"/>
                  </a:cubicBezTo>
                  <a:lnTo>
                    <a:pt x="0" y="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grpSp>
      <p:cxnSp>
        <p:nvCxnSpPr>
          <p:cNvPr id="146" name="Google Shape;146;p56"/>
          <p:cNvCxnSpPr/>
          <p:nvPr/>
        </p:nvCxnSpPr>
        <p:spPr>
          <a:xfrm>
            <a:off x="527381" y="3750836"/>
            <a:ext cx="6624736" cy="0"/>
          </a:xfrm>
          <a:prstGeom prst="straightConnector1">
            <a:avLst/>
          </a:prstGeom>
          <a:noFill/>
          <a:ln w="12700" cap="flat" cmpd="sng">
            <a:solidFill>
              <a:schemeClr val="lt1"/>
            </a:solidFill>
            <a:prstDash val="solid"/>
            <a:miter lim="800000"/>
            <a:headEnd type="none" w="sm" len="sm"/>
            <a:tailEnd type="none" w="sm" len="sm"/>
          </a:ln>
        </p:spPr>
      </p:cxnSp>
      <p:sp>
        <p:nvSpPr>
          <p:cNvPr id="147" name="Google Shape;147;p56"/>
          <p:cNvSpPr txBox="1">
            <a:spLocks noGrp="1"/>
          </p:cNvSpPr>
          <p:nvPr>
            <p:ph type="ftr" idx="11"/>
          </p:nvPr>
        </p:nvSpPr>
        <p:spPr>
          <a:xfrm>
            <a:off x="527382" y="6332835"/>
            <a:ext cx="3648407"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48" name="Google Shape;148;p56"/>
          <p:cNvGrpSpPr/>
          <p:nvPr/>
        </p:nvGrpSpPr>
        <p:grpSpPr>
          <a:xfrm>
            <a:off x="528000" y="470401"/>
            <a:ext cx="1867805" cy="662572"/>
            <a:chOff x="-3190875" y="-179387"/>
            <a:chExt cx="15528925" cy="5508625"/>
          </a:xfrm>
        </p:grpSpPr>
        <p:sp>
          <p:nvSpPr>
            <p:cNvPr id="149" name="Google Shape;149;p56"/>
            <p:cNvSpPr/>
            <p:nvPr/>
          </p:nvSpPr>
          <p:spPr>
            <a:xfrm>
              <a:off x="2598738" y="250825"/>
              <a:ext cx="98425" cy="5078413"/>
            </a:xfrm>
            <a:custGeom>
              <a:avLst/>
              <a:gdLst/>
              <a:ahLst/>
              <a:cxnLst/>
              <a:rect l="l" t="t" r="r" b="b"/>
              <a:pathLst>
                <a:path w="26" h="1354" extrusionOk="0">
                  <a:moveTo>
                    <a:pt x="13" y="0"/>
                  </a:moveTo>
                  <a:cubicBezTo>
                    <a:pt x="5" y="0"/>
                    <a:pt x="0" y="6"/>
                    <a:pt x="0" y="13"/>
                  </a:cubicBezTo>
                  <a:cubicBezTo>
                    <a:pt x="0" y="1342"/>
                    <a:pt x="0" y="1342"/>
                    <a:pt x="0" y="1342"/>
                  </a:cubicBezTo>
                  <a:cubicBezTo>
                    <a:pt x="0" y="1349"/>
                    <a:pt x="5" y="1354"/>
                    <a:pt x="13" y="1354"/>
                  </a:cubicBezTo>
                  <a:cubicBezTo>
                    <a:pt x="20" y="1354"/>
                    <a:pt x="26" y="1349"/>
                    <a:pt x="26" y="1342"/>
                  </a:cubicBezTo>
                  <a:cubicBezTo>
                    <a:pt x="26" y="13"/>
                    <a:pt x="26" y="13"/>
                    <a:pt x="26" y="13"/>
                  </a:cubicBezTo>
                  <a:cubicBezTo>
                    <a:pt x="26" y="6"/>
                    <a:pt x="20" y="0"/>
                    <a:pt x="13"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50" name="Google Shape;150;p56"/>
            <p:cNvSpPr/>
            <p:nvPr/>
          </p:nvSpPr>
          <p:spPr>
            <a:xfrm>
              <a:off x="-171450" y="3097213"/>
              <a:ext cx="1946275" cy="1508125"/>
            </a:xfrm>
            <a:custGeom>
              <a:avLst/>
              <a:gdLst/>
              <a:ahLst/>
              <a:cxnLst/>
              <a:rect l="l" t="t" r="r" b="b"/>
              <a:pathLst>
                <a:path w="1226" h="950" extrusionOk="0">
                  <a:moveTo>
                    <a:pt x="864" y="607"/>
                  </a:moveTo>
                  <a:lnTo>
                    <a:pt x="716" y="0"/>
                  </a:lnTo>
                  <a:lnTo>
                    <a:pt x="512" y="0"/>
                  </a:lnTo>
                  <a:lnTo>
                    <a:pt x="361" y="603"/>
                  </a:lnTo>
                  <a:lnTo>
                    <a:pt x="224" y="0"/>
                  </a:lnTo>
                  <a:lnTo>
                    <a:pt x="0" y="0"/>
                  </a:lnTo>
                  <a:lnTo>
                    <a:pt x="248" y="950"/>
                  </a:lnTo>
                  <a:lnTo>
                    <a:pt x="467" y="950"/>
                  </a:lnTo>
                  <a:lnTo>
                    <a:pt x="612" y="350"/>
                  </a:lnTo>
                  <a:lnTo>
                    <a:pt x="758" y="950"/>
                  </a:lnTo>
                  <a:lnTo>
                    <a:pt x="973" y="950"/>
                  </a:lnTo>
                  <a:lnTo>
                    <a:pt x="975" y="941"/>
                  </a:lnTo>
                  <a:lnTo>
                    <a:pt x="1226" y="0"/>
                  </a:lnTo>
                  <a:lnTo>
                    <a:pt x="1006" y="0"/>
                  </a:lnTo>
                  <a:lnTo>
                    <a:pt x="864" y="607"/>
                  </a:lnTo>
                  <a:lnTo>
                    <a:pt x="864" y="60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51" name="Google Shape;151;p56"/>
            <p:cNvSpPr/>
            <p:nvPr/>
          </p:nvSpPr>
          <p:spPr>
            <a:xfrm>
              <a:off x="-2987675" y="3097213"/>
              <a:ext cx="1503363" cy="1508125"/>
            </a:xfrm>
            <a:custGeom>
              <a:avLst/>
              <a:gdLst/>
              <a:ahLst/>
              <a:cxnLst/>
              <a:rect l="l" t="t" r="r" b="b"/>
              <a:pathLst>
                <a:path w="947" h="950" extrusionOk="0">
                  <a:moveTo>
                    <a:pt x="219" y="0"/>
                  </a:moveTo>
                  <a:lnTo>
                    <a:pt x="0" y="0"/>
                  </a:lnTo>
                  <a:lnTo>
                    <a:pt x="0" y="950"/>
                  </a:lnTo>
                  <a:lnTo>
                    <a:pt x="212" y="950"/>
                  </a:lnTo>
                  <a:lnTo>
                    <a:pt x="212" y="345"/>
                  </a:lnTo>
                  <a:lnTo>
                    <a:pt x="727" y="950"/>
                  </a:lnTo>
                  <a:lnTo>
                    <a:pt x="947" y="950"/>
                  </a:lnTo>
                  <a:lnTo>
                    <a:pt x="947" y="0"/>
                  </a:lnTo>
                  <a:lnTo>
                    <a:pt x="734" y="0"/>
                  </a:lnTo>
                  <a:lnTo>
                    <a:pt x="734" y="607"/>
                  </a:lnTo>
                  <a:lnTo>
                    <a:pt x="219" y="0"/>
                  </a:lnTo>
                  <a:lnTo>
                    <a:pt x="219"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52" name="Google Shape;152;p56"/>
            <p:cNvSpPr/>
            <p:nvPr/>
          </p:nvSpPr>
          <p:spPr>
            <a:xfrm>
              <a:off x="-3025775" y="4822825"/>
              <a:ext cx="438150" cy="484188"/>
            </a:xfrm>
            <a:custGeom>
              <a:avLst/>
              <a:gdLst/>
              <a:ahLst/>
              <a:cxnLst/>
              <a:rect l="l" t="t" r="r" b="b"/>
              <a:pathLst>
                <a:path w="117" h="129" extrusionOk="0">
                  <a:moveTo>
                    <a:pt x="64" y="76"/>
                  </a:moveTo>
                  <a:cubicBezTo>
                    <a:pt x="96" y="76"/>
                    <a:pt x="96" y="76"/>
                    <a:pt x="96" y="76"/>
                  </a:cubicBezTo>
                  <a:cubicBezTo>
                    <a:pt x="96" y="100"/>
                    <a:pt x="96" y="100"/>
                    <a:pt x="96" y="100"/>
                  </a:cubicBezTo>
                  <a:cubicBezTo>
                    <a:pt x="88" y="105"/>
                    <a:pt x="77" y="109"/>
                    <a:pt x="66" y="109"/>
                  </a:cubicBezTo>
                  <a:cubicBezTo>
                    <a:pt x="40" y="109"/>
                    <a:pt x="23" y="90"/>
                    <a:pt x="23" y="65"/>
                  </a:cubicBezTo>
                  <a:cubicBezTo>
                    <a:pt x="23" y="64"/>
                    <a:pt x="23" y="64"/>
                    <a:pt x="23" y="64"/>
                  </a:cubicBezTo>
                  <a:cubicBezTo>
                    <a:pt x="23" y="40"/>
                    <a:pt x="41" y="20"/>
                    <a:pt x="64" y="20"/>
                  </a:cubicBezTo>
                  <a:cubicBezTo>
                    <a:pt x="79" y="20"/>
                    <a:pt x="89" y="26"/>
                    <a:pt x="98" y="34"/>
                  </a:cubicBezTo>
                  <a:cubicBezTo>
                    <a:pt x="112" y="17"/>
                    <a:pt x="112" y="17"/>
                    <a:pt x="112" y="17"/>
                  </a:cubicBezTo>
                  <a:cubicBezTo>
                    <a:pt x="99" y="6"/>
                    <a:pt x="86" y="0"/>
                    <a:pt x="65" y="0"/>
                  </a:cubicBezTo>
                  <a:cubicBezTo>
                    <a:pt x="27" y="0"/>
                    <a:pt x="0" y="30"/>
                    <a:pt x="0" y="65"/>
                  </a:cubicBezTo>
                  <a:cubicBezTo>
                    <a:pt x="0" y="65"/>
                    <a:pt x="0" y="65"/>
                    <a:pt x="0" y="65"/>
                  </a:cubicBezTo>
                  <a:cubicBezTo>
                    <a:pt x="0" y="101"/>
                    <a:pt x="26" y="129"/>
                    <a:pt x="65" y="129"/>
                  </a:cubicBezTo>
                  <a:cubicBezTo>
                    <a:pt x="87" y="129"/>
                    <a:pt x="104" y="120"/>
                    <a:pt x="117" y="110"/>
                  </a:cubicBezTo>
                  <a:cubicBezTo>
                    <a:pt x="117" y="57"/>
                    <a:pt x="117" y="57"/>
                    <a:pt x="117" y="57"/>
                  </a:cubicBezTo>
                  <a:cubicBezTo>
                    <a:pt x="64" y="57"/>
                    <a:pt x="64" y="57"/>
                    <a:pt x="64" y="57"/>
                  </a:cubicBezTo>
                  <a:cubicBezTo>
                    <a:pt x="64" y="76"/>
                    <a:pt x="64" y="76"/>
                    <a:pt x="64"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53" name="Google Shape;153;p56"/>
            <p:cNvSpPr/>
            <p:nvPr/>
          </p:nvSpPr>
          <p:spPr>
            <a:xfrm>
              <a:off x="-2538413" y="4822825"/>
              <a:ext cx="487363" cy="484188"/>
            </a:xfrm>
            <a:custGeom>
              <a:avLst/>
              <a:gdLst/>
              <a:ahLst/>
              <a:cxnLst/>
              <a:rect l="l" t="t" r="r" b="b"/>
              <a:pathLst>
                <a:path w="130" h="129" extrusionOk="0">
                  <a:moveTo>
                    <a:pt x="65" y="0"/>
                  </a:moveTo>
                  <a:cubicBezTo>
                    <a:pt x="27" y="0"/>
                    <a:pt x="0" y="30"/>
                    <a:pt x="0" y="65"/>
                  </a:cubicBezTo>
                  <a:cubicBezTo>
                    <a:pt x="0" y="65"/>
                    <a:pt x="0" y="65"/>
                    <a:pt x="0" y="65"/>
                  </a:cubicBezTo>
                  <a:cubicBezTo>
                    <a:pt x="0" y="100"/>
                    <a:pt x="27" y="129"/>
                    <a:pt x="65" y="129"/>
                  </a:cubicBezTo>
                  <a:cubicBezTo>
                    <a:pt x="103" y="129"/>
                    <a:pt x="130" y="100"/>
                    <a:pt x="130" y="65"/>
                  </a:cubicBezTo>
                  <a:cubicBezTo>
                    <a:pt x="130" y="64"/>
                    <a:pt x="130" y="64"/>
                    <a:pt x="130" y="64"/>
                  </a:cubicBezTo>
                  <a:cubicBezTo>
                    <a:pt x="130" y="29"/>
                    <a:pt x="103" y="0"/>
                    <a:pt x="65" y="0"/>
                  </a:cubicBezTo>
                  <a:close/>
                  <a:moveTo>
                    <a:pt x="107" y="65"/>
                  </a:moveTo>
                  <a:cubicBezTo>
                    <a:pt x="107" y="89"/>
                    <a:pt x="90" y="109"/>
                    <a:pt x="65" y="109"/>
                  </a:cubicBezTo>
                  <a:cubicBezTo>
                    <a:pt x="40" y="109"/>
                    <a:pt x="23" y="89"/>
                    <a:pt x="23" y="65"/>
                  </a:cubicBezTo>
                  <a:cubicBezTo>
                    <a:pt x="23" y="64"/>
                    <a:pt x="23" y="64"/>
                    <a:pt x="23" y="64"/>
                  </a:cubicBezTo>
                  <a:cubicBezTo>
                    <a:pt x="23" y="40"/>
                    <a:pt x="40" y="20"/>
                    <a:pt x="65" y="20"/>
                  </a:cubicBezTo>
                  <a:cubicBezTo>
                    <a:pt x="89" y="20"/>
                    <a:pt x="107" y="40"/>
                    <a:pt x="107" y="65"/>
                  </a:cubicBezTo>
                  <a:cubicBezTo>
                    <a:pt x="107" y="65"/>
                    <a:pt x="107" y="65"/>
                    <a:pt x="107" y="6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54" name="Google Shape;154;p56"/>
            <p:cNvSpPr/>
            <p:nvPr/>
          </p:nvSpPr>
          <p:spPr>
            <a:xfrm>
              <a:off x="-2058988" y="4830763"/>
              <a:ext cx="461963" cy="471488"/>
            </a:xfrm>
            <a:custGeom>
              <a:avLst/>
              <a:gdLst/>
              <a:ahLst/>
              <a:cxnLst/>
              <a:rect l="l" t="t" r="r" b="b"/>
              <a:pathLst>
                <a:path w="291" h="297" extrusionOk="0">
                  <a:moveTo>
                    <a:pt x="147" y="227"/>
                  </a:moveTo>
                  <a:lnTo>
                    <a:pt x="57" y="0"/>
                  </a:lnTo>
                  <a:lnTo>
                    <a:pt x="0" y="0"/>
                  </a:lnTo>
                  <a:lnTo>
                    <a:pt x="123" y="297"/>
                  </a:lnTo>
                  <a:lnTo>
                    <a:pt x="168" y="297"/>
                  </a:lnTo>
                  <a:lnTo>
                    <a:pt x="291" y="0"/>
                  </a:lnTo>
                  <a:lnTo>
                    <a:pt x="234" y="0"/>
                  </a:lnTo>
                  <a:lnTo>
                    <a:pt x="147" y="227"/>
                  </a:lnTo>
                  <a:lnTo>
                    <a:pt x="147" y="22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55" name="Google Shape;155;p56"/>
            <p:cNvSpPr/>
            <p:nvPr/>
          </p:nvSpPr>
          <p:spPr>
            <a:xfrm>
              <a:off x="-1541463" y="4830763"/>
              <a:ext cx="349250" cy="468313"/>
            </a:xfrm>
            <a:custGeom>
              <a:avLst/>
              <a:gdLst/>
              <a:ahLst/>
              <a:cxnLst/>
              <a:rect l="l" t="t" r="r" b="b"/>
              <a:pathLst>
                <a:path w="220" h="295" extrusionOk="0">
                  <a:moveTo>
                    <a:pt x="50" y="170"/>
                  </a:moveTo>
                  <a:lnTo>
                    <a:pt x="199" y="170"/>
                  </a:lnTo>
                  <a:lnTo>
                    <a:pt x="199" y="123"/>
                  </a:lnTo>
                  <a:lnTo>
                    <a:pt x="50" y="123"/>
                  </a:lnTo>
                  <a:lnTo>
                    <a:pt x="50" y="47"/>
                  </a:lnTo>
                  <a:lnTo>
                    <a:pt x="218" y="47"/>
                  </a:lnTo>
                  <a:lnTo>
                    <a:pt x="218" y="0"/>
                  </a:lnTo>
                  <a:lnTo>
                    <a:pt x="0" y="0"/>
                  </a:lnTo>
                  <a:lnTo>
                    <a:pt x="0" y="295"/>
                  </a:lnTo>
                  <a:lnTo>
                    <a:pt x="220" y="295"/>
                  </a:lnTo>
                  <a:lnTo>
                    <a:pt x="220" y="248"/>
                  </a:lnTo>
                  <a:lnTo>
                    <a:pt x="50" y="248"/>
                  </a:lnTo>
                  <a:lnTo>
                    <a:pt x="50" y="170"/>
                  </a:lnTo>
                  <a:lnTo>
                    <a:pt x="50" y="17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56" name="Google Shape;156;p56"/>
            <p:cNvSpPr/>
            <p:nvPr/>
          </p:nvSpPr>
          <p:spPr>
            <a:xfrm>
              <a:off x="-1112838" y="4830763"/>
              <a:ext cx="393700" cy="468313"/>
            </a:xfrm>
            <a:custGeom>
              <a:avLst/>
              <a:gdLst/>
              <a:ahLst/>
              <a:cxnLst/>
              <a:rect l="l" t="t" r="r" b="b"/>
              <a:pathLst>
                <a:path w="105" h="125" extrusionOk="0">
                  <a:moveTo>
                    <a:pt x="101" y="40"/>
                  </a:moveTo>
                  <a:cubicBezTo>
                    <a:pt x="101" y="40"/>
                    <a:pt x="101" y="40"/>
                    <a:pt x="101" y="40"/>
                  </a:cubicBezTo>
                  <a:cubicBezTo>
                    <a:pt x="101" y="29"/>
                    <a:pt x="98" y="20"/>
                    <a:pt x="91" y="13"/>
                  </a:cubicBezTo>
                  <a:cubicBezTo>
                    <a:pt x="83" y="5"/>
                    <a:pt x="71" y="0"/>
                    <a:pt x="55" y="0"/>
                  </a:cubicBezTo>
                  <a:cubicBezTo>
                    <a:pt x="0" y="0"/>
                    <a:pt x="0" y="0"/>
                    <a:pt x="0" y="0"/>
                  </a:cubicBezTo>
                  <a:cubicBezTo>
                    <a:pt x="0" y="125"/>
                    <a:pt x="0" y="125"/>
                    <a:pt x="0" y="125"/>
                  </a:cubicBezTo>
                  <a:cubicBezTo>
                    <a:pt x="22" y="125"/>
                    <a:pt x="22" y="125"/>
                    <a:pt x="22" y="125"/>
                  </a:cubicBezTo>
                  <a:cubicBezTo>
                    <a:pt x="22" y="81"/>
                    <a:pt x="22" y="81"/>
                    <a:pt x="22" y="81"/>
                  </a:cubicBezTo>
                  <a:cubicBezTo>
                    <a:pt x="49" y="81"/>
                    <a:pt x="49" y="81"/>
                    <a:pt x="49" y="81"/>
                  </a:cubicBezTo>
                  <a:cubicBezTo>
                    <a:pt x="80" y="125"/>
                    <a:pt x="80" y="125"/>
                    <a:pt x="80" y="125"/>
                  </a:cubicBezTo>
                  <a:cubicBezTo>
                    <a:pt x="105" y="125"/>
                    <a:pt x="105" y="125"/>
                    <a:pt x="105" y="125"/>
                  </a:cubicBezTo>
                  <a:cubicBezTo>
                    <a:pt x="72" y="78"/>
                    <a:pt x="72" y="78"/>
                    <a:pt x="72" y="78"/>
                  </a:cubicBezTo>
                  <a:cubicBezTo>
                    <a:pt x="89" y="73"/>
                    <a:pt x="101" y="60"/>
                    <a:pt x="101" y="40"/>
                  </a:cubicBezTo>
                  <a:close/>
                  <a:moveTo>
                    <a:pt x="22" y="62"/>
                  </a:moveTo>
                  <a:cubicBezTo>
                    <a:pt x="22" y="20"/>
                    <a:pt x="22" y="20"/>
                    <a:pt x="22" y="20"/>
                  </a:cubicBezTo>
                  <a:cubicBezTo>
                    <a:pt x="53" y="20"/>
                    <a:pt x="53" y="20"/>
                    <a:pt x="53" y="20"/>
                  </a:cubicBezTo>
                  <a:cubicBezTo>
                    <a:pt x="70" y="20"/>
                    <a:pt x="79" y="28"/>
                    <a:pt x="79" y="41"/>
                  </a:cubicBezTo>
                  <a:cubicBezTo>
                    <a:pt x="79" y="41"/>
                    <a:pt x="79" y="41"/>
                    <a:pt x="79" y="41"/>
                  </a:cubicBezTo>
                  <a:cubicBezTo>
                    <a:pt x="79" y="54"/>
                    <a:pt x="69" y="62"/>
                    <a:pt x="54" y="62"/>
                  </a:cubicBezTo>
                  <a:cubicBezTo>
                    <a:pt x="22" y="62"/>
                    <a:pt x="22" y="62"/>
                    <a:pt x="22" y="6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57" name="Google Shape;157;p56"/>
            <p:cNvSpPr/>
            <p:nvPr/>
          </p:nvSpPr>
          <p:spPr>
            <a:xfrm>
              <a:off x="-658813" y="4830763"/>
              <a:ext cx="404813" cy="468313"/>
            </a:xfrm>
            <a:custGeom>
              <a:avLst/>
              <a:gdLst/>
              <a:ahLst/>
              <a:cxnLst/>
              <a:rect l="l" t="t" r="r" b="b"/>
              <a:pathLst>
                <a:path w="255" h="295" extrusionOk="0">
                  <a:moveTo>
                    <a:pt x="203" y="203"/>
                  </a:moveTo>
                  <a:lnTo>
                    <a:pt x="47" y="0"/>
                  </a:lnTo>
                  <a:lnTo>
                    <a:pt x="0" y="0"/>
                  </a:lnTo>
                  <a:lnTo>
                    <a:pt x="0" y="295"/>
                  </a:lnTo>
                  <a:lnTo>
                    <a:pt x="49" y="295"/>
                  </a:lnTo>
                  <a:lnTo>
                    <a:pt x="49" y="85"/>
                  </a:lnTo>
                  <a:lnTo>
                    <a:pt x="212" y="295"/>
                  </a:lnTo>
                  <a:lnTo>
                    <a:pt x="255" y="295"/>
                  </a:lnTo>
                  <a:lnTo>
                    <a:pt x="255" y="0"/>
                  </a:lnTo>
                  <a:lnTo>
                    <a:pt x="203" y="0"/>
                  </a:lnTo>
                  <a:lnTo>
                    <a:pt x="203" y="203"/>
                  </a:lnTo>
                  <a:lnTo>
                    <a:pt x="203" y="20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58" name="Google Shape;158;p56"/>
            <p:cNvSpPr/>
            <p:nvPr/>
          </p:nvSpPr>
          <p:spPr>
            <a:xfrm>
              <a:off x="-171450" y="4830763"/>
              <a:ext cx="457200" cy="468313"/>
            </a:xfrm>
            <a:custGeom>
              <a:avLst/>
              <a:gdLst/>
              <a:ahLst/>
              <a:cxnLst/>
              <a:rect l="l" t="t" r="r" b="b"/>
              <a:pathLst>
                <a:path w="288" h="295" extrusionOk="0">
                  <a:moveTo>
                    <a:pt x="144" y="139"/>
                  </a:moveTo>
                  <a:lnTo>
                    <a:pt x="54" y="0"/>
                  </a:lnTo>
                  <a:lnTo>
                    <a:pt x="0" y="0"/>
                  </a:lnTo>
                  <a:lnTo>
                    <a:pt x="0" y="295"/>
                  </a:lnTo>
                  <a:lnTo>
                    <a:pt x="52" y="295"/>
                  </a:lnTo>
                  <a:lnTo>
                    <a:pt x="52" y="85"/>
                  </a:lnTo>
                  <a:lnTo>
                    <a:pt x="141" y="222"/>
                  </a:lnTo>
                  <a:lnTo>
                    <a:pt x="144" y="222"/>
                  </a:lnTo>
                  <a:lnTo>
                    <a:pt x="236" y="85"/>
                  </a:lnTo>
                  <a:lnTo>
                    <a:pt x="236" y="295"/>
                  </a:lnTo>
                  <a:lnTo>
                    <a:pt x="288" y="295"/>
                  </a:lnTo>
                  <a:lnTo>
                    <a:pt x="288" y="0"/>
                  </a:lnTo>
                  <a:lnTo>
                    <a:pt x="234" y="0"/>
                  </a:lnTo>
                  <a:lnTo>
                    <a:pt x="144" y="139"/>
                  </a:lnTo>
                  <a:lnTo>
                    <a:pt x="144" y="13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59" name="Google Shape;159;p56"/>
            <p:cNvSpPr/>
            <p:nvPr/>
          </p:nvSpPr>
          <p:spPr>
            <a:xfrm>
              <a:off x="365125" y="4830763"/>
              <a:ext cx="347663" cy="468313"/>
            </a:xfrm>
            <a:custGeom>
              <a:avLst/>
              <a:gdLst/>
              <a:ahLst/>
              <a:cxnLst/>
              <a:rect l="l" t="t" r="r" b="b"/>
              <a:pathLst>
                <a:path w="219" h="295" extrusionOk="0">
                  <a:moveTo>
                    <a:pt x="52" y="170"/>
                  </a:moveTo>
                  <a:lnTo>
                    <a:pt x="198" y="170"/>
                  </a:lnTo>
                  <a:lnTo>
                    <a:pt x="198" y="123"/>
                  </a:lnTo>
                  <a:lnTo>
                    <a:pt x="52" y="123"/>
                  </a:lnTo>
                  <a:lnTo>
                    <a:pt x="52" y="47"/>
                  </a:lnTo>
                  <a:lnTo>
                    <a:pt x="217" y="47"/>
                  </a:lnTo>
                  <a:lnTo>
                    <a:pt x="217" y="0"/>
                  </a:lnTo>
                  <a:lnTo>
                    <a:pt x="0" y="0"/>
                  </a:lnTo>
                  <a:lnTo>
                    <a:pt x="0" y="295"/>
                  </a:lnTo>
                  <a:lnTo>
                    <a:pt x="219" y="295"/>
                  </a:lnTo>
                  <a:lnTo>
                    <a:pt x="219" y="248"/>
                  </a:lnTo>
                  <a:lnTo>
                    <a:pt x="52" y="248"/>
                  </a:lnTo>
                  <a:lnTo>
                    <a:pt x="52" y="170"/>
                  </a:lnTo>
                  <a:lnTo>
                    <a:pt x="52" y="17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60" name="Google Shape;160;p56"/>
            <p:cNvSpPr/>
            <p:nvPr/>
          </p:nvSpPr>
          <p:spPr>
            <a:xfrm>
              <a:off x="795338" y="4830763"/>
              <a:ext cx="404813" cy="468313"/>
            </a:xfrm>
            <a:custGeom>
              <a:avLst/>
              <a:gdLst/>
              <a:ahLst/>
              <a:cxnLst/>
              <a:rect l="l" t="t" r="r" b="b"/>
              <a:pathLst>
                <a:path w="255" h="295" extrusionOk="0">
                  <a:moveTo>
                    <a:pt x="203" y="203"/>
                  </a:moveTo>
                  <a:lnTo>
                    <a:pt x="47" y="0"/>
                  </a:lnTo>
                  <a:lnTo>
                    <a:pt x="0" y="0"/>
                  </a:lnTo>
                  <a:lnTo>
                    <a:pt x="0" y="295"/>
                  </a:lnTo>
                  <a:lnTo>
                    <a:pt x="50" y="295"/>
                  </a:lnTo>
                  <a:lnTo>
                    <a:pt x="50" y="85"/>
                  </a:lnTo>
                  <a:lnTo>
                    <a:pt x="213" y="295"/>
                  </a:lnTo>
                  <a:lnTo>
                    <a:pt x="255" y="295"/>
                  </a:lnTo>
                  <a:lnTo>
                    <a:pt x="255" y="0"/>
                  </a:lnTo>
                  <a:lnTo>
                    <a:pt x="203" y="0"/>
                  </a:lnTo>
                  <a:lnTo>
                    <a:pt x="203" y="203"/>
                  </a:lnTo>
                  <a:lnTo>
                    <a:pt x="203" y="20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61" name="Google Shape;161;p56"/>
            <p:cNvSpPr/>
            <p:nvPr/>
          </p:nvSpPr>
          <p:spPr>
            <a:xfrm>
              <a:off x="1263650" y="4830763"/>
              <a:ext cx="379413" cy="468313"/>
            </a:xfrm>
            <a:custGeom>
              <a:avLst/>
              <a:gdLst/>
              <a:ahLst/>
              <a:cxnLst/>
              <a:rect l="l" t="t" r="r" b="b"/>
              <a:pathLst>
                <a:path w="239" h="295" extrusionOk="0">
                  <a:moveTo>
                    <a:pt x="0" y="49"/>
                  </a:moveTo>
                  <a:lnTo>
                    <a:pt x="95" y="49"/>
                  </a:lnTo>
                  <a:lnTo>
                    <a:pt x="95" y="295"/>
                  </a:lnTo>
                  <a:lnTo>
                    <a:pt x="147" y="295"/>
                  </a:lnTo>
                  <a:lnTo>
                    <a:pt x="147" y="49"/>
                  </a:lnTo>
                  <a:lnTo>
                    <a:pt x="239" y="49"/>
                  </a:lnTo>
                  <a:lnTo>
                    <a:pt x="239" y="0"/>
                  </a:lnTo>
                  <a:lnTo>
                    <a:pt x="0" y="0"/>
                  </a:lnTo>
                  <a:lnTo>
                    <a:pt x="0" y="49"/>
                  </a:lnTo>
                  <a:lnTo>
                    <a:pt x="0" y="4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62" name="Google Shape;162;p56"/>
            <p:cNvSpPr/>
            <p:nvPr/>
          </p:nvSpPr>
          <p:spPr>
            <a:xfrm>
              <a:off x="-1390650" y="3067050"/>
              <a:ext cx="1211263" cy="1571625"/>
            </a:xfrm>
            <a:custGeom>
              <a:avLst/>
              <a:gdLst/>
              <a:ahLst/>
              <a:cxnLst/>
              <a:rect l="l" t="t" r="r" b="b"/>
              <a:pathLst>
                <a:path w="323" h="419" extrusionOk="0">
                  <a:moveTo>
                    <a:pt x="193" y="169"/>
                  </a:moveTo>
                  <a:cubicBezTo>
                    <a:pt x="123" y="151"/>
                    <a:pt x="105" y="142"/>
                    <a:pt x="105" y="116"/>
                  </a:cubicBezTo>
                  <a:cubicBezTo>
                    <a:pt x="105" y="114"/>
                    <a:pt x="105" y="114"/>
                    <a:pt x="105" y="114"/>
                  </a:cubicBezTo>
                  <a:cubicBezTo>
                    <a:pt x="105" y="95"/>
                    <a:pt x="124" y="79"/>
                    <a:pt x="158" y="79"/>
                  </a:cubicBezTo>
                  <a:cubicBezTo>
                    <a:pt x="192" y="79"/>
                    <a:pt x="228" y="94"/>
                    <a:pt x="264" y="119"/>
                  </a:cubicBezTo>
                  <a:cubicBezTo>
                    <a:pt x="311" y="52"/>
                    <a:pt x="311" y="52"/>
                    <a:pt x="311" y="52"/>
                  </a:cubicBezTo>
                  <a:cubicBezTo>
                    <a:pt x="269" y="18"/>
                    <a:pt x="219" y="0"/>
                    <a:pt x="159" y="0"/>
                  </a:cubicBezTo>
                  <a:cubicBezTo>
                    <a:pt x="76" y="0"/>
                    <a:pt x="16" y="49"/>
                    <a:pt x="16" y="123"/>
                  </a:cubicBezTo>
                  <a:cubicBezTo>
                    <a:pt x="16" y="124"/>
                    <a:pt x="16" y="124"/>
                    <a:pt x="16" y="124"/>
                  </a:cubicBezTo>
                  <a:cubicBezTo>
                    <a:pt x="16" y="205"/>
                    <a:pt x="69" y="227"/>
                    <a:pt x="151" y="249"/>
                  </a:cubicBezTo>
                  <a:cubicBezTo>
                    <a:pt x="220" y="266"/>
                    <a:pt x="234" y="278"/>
                    <a:pt x="234" y="300"/>
                  </a:cubicBezTo>
                  <a:cubicBezTo>
                    <a:pt x="234" y="301"/>
                    <a:pt x="234" y="301"/>
                    <a:pt x="234" y="301"/>
                  </a:cubicBezTo>
                  <a:cubicBezTo>
                    <a:pt x="234" y="325"/>
                    <a:pt x="212" y="340"/>
                    <a:pt x="175" y="340"/>
                  </a:cubicBezTo>
                  <a:cubicBezTo>
                    <a:pt x="128" y="340"/>
                    <a:pt x="90" y="321"/>
                    <a:pt x="53" y="290"/>
                  </a:cubicBezTo>
                  <a:cubicBezTo>
                    <a:pt x="0" y="354"/>
                    <a:pt x="0" y="354"/>
                    <a:pt x="0" y="354"/>
                  </a:cubicBezTo>
                  <a:cubicBezTo>
                    <a:pt x="49" y="398"/>
                    <a:pt x="111" y="419"/>
                    <a:pt x="173" y="419"/>
                  </a:cubicBezTo>
                  <a:cubicBezTo>
                    <a:pt x="261" y="419"/>
                    <a:pt x="323" y="374"/>
                    <a:pt x="323" y="293"/>
                  </a:cubicBezTo>
                  <a:cubicBezTo>
                    <a:pt x="323" y="292"/>
                    <a:pt x="323" y="292"/>
                    <a:pt x="323" y="292"/>
                  </a:cubicBezTo>
                  <a:cubicBezTo>
                    <a:pt x="323" y="221"/>
                    <a:pt x="276" y="191"/>
                    <a:pt x="193" y="16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63" name="Google Shape;163;p56"/>
            <p:cNvSpPr/>
            <p:nvPr/>
          </p:nvSpPr>
          <p:spPr>
            <a:xfrm>
              <a:off x="-2276475" y="239713"/>
              <a:ext cx="965200" cy="2339975"/>
            </a:xfrm>
            <a:custGeom>
              <a:avLst/>
              <a:gdLst/>
              <a:ahLst/>
              <a:cxnLst/>
              <a:rect l="l" t="t" r="r" b="b"/>
              <a:pathLst>
                <a:path w="257" h="624" extrusionOk="0">
                  <a:moveTo>
                    <a:pt x="257" y="624"/>
                  </a:moveTo>
                  <a:cubicBezTo>
                    <a:pt x="229" y="602"/>
                    <a:pt x="195" y="566"/>
                    <a:pt x="177" y="510"/>
                  </a:cubicBezTo>
                  <a:cubicBezTo>
                    <a:pt x="160" y="457"/>
                    <a:pt x="152" y="394"/>
                    <a:pt x="152" y="324"/>
                  </a:cubicBezTo>
                  <a:cubicBezTo>
                    <a:pt x="152" y="226"/>
                    <a:pt x="168" y="142"/>
                    <a:pt x="173" y="119"/>
                  </a:cubicBezTo>
                  <a:cubicBezTo>
                    <a:pt x="173" y="118"/>
                    <a:pt x="173" y="118"/>
                    <a:pt x="173" y="118"/>
                  </a:cubicBezTo>
                  <a:cubicBezTo>
                    <a:pt x="176" y="104"/>
                    <a:pt x="184" y="93"/>
                    <a:pt x="195" y="88"/>
                  </a:cubicBezTo>
                  <a:cubicBezTo>
                    <a:pt x="121" y="40"/>
                    <a:pt x="57" y="12"/>
                    <a:pt x="44" y="7"/>
                  </a:cubicBezTo>
                  <a:cubicBezTo>
                    <a:pt x="37" y="4"/>
                    <a:pt x="33" y="2"/>
                    <a:pt x="33" y="2"/>
                  </a:cubicBezTo>
                  <a:cubicBezTo>
                    <a:pt x="33" y="2"/>
                    <a:pt x="33" y="2"/>
                    <a:pt x="33" y="2"/>
                  </a:cubicBezTo>
                  <a:cubicBezTo>
                    <a:pt x="33" y="2"/>
                    <a:pt x="33" y="2"/>
                    <a:pt x="33" y="2"/>
                  </a:cubicBezTo>
                  <a:cubicBezTo>
                    <a:pt x="30" y="1"/>
                    <a:pt x="27" y="0"/>
                    <a:pt x="25" y="0"/>
                  </a:cubicBezTo>
                  <a:cubicBezTo>
                    <a:pt x="16" y="0"/>
                    <a:pt x="11" y="6"/>
                    <a:pt x="9" y="15"/>
                  </a:cubicBezTo>
                  <a:cubicBezTo>
                    <a:pt x="9" y="15"/>
                    <a:pt x="7" y="30"/>
                    <a:pt x="5" y="55"/>
                  </a:cubicBezTo>
                  <a:cubicBezTo>
                    <a:pt x="3" y="78"/>
                    <a:pt x="0" y="114"/>
                    <a:pt x="0" y="157"/>
                  </a:cubicBezTo>
                  <a:cubicBezTo>
                    <a:pt x="0" y="253"/>
                    <a:pt x="13" y="391"/>
                    <a:pt x="73" y="496"/>
                  </a:cubicBezTo>
                  <a:cubicBezTo>
                    <a:pt x="119" y="576"/>
                    <a:pt x="185" y="621"/>
                    <a:pt x="257" y="62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64" name="Google Shape;164;p56"/>
            <p:cNvSpPr/>
            <p:nvPr/>
          </p:nvSpPr>
          <p:spPr>
            <a:xfrm>
              <a:off x="-704850" y="663575"/>
              <a:ext cx="998538" cy="1968500"/>
            </a:xfrm>
            <a:custGeom>
              <a:avLst/>
              <a:gdLst/>
              <a:ahLst/>
              <a:cxnLst/>
              <a:rect l="l" t="t" r="r" b="b"/>
              <a:pathLst>
                <a:path w="266" h="525" extrusionOk="0">
                  <a:moveTo>
                    <a:pt x="50" y="520"/>
                  </a:moveTo>
                  <a:cubicBezTo>
                    <a:pt x="57" y="523"/>
                    <a:pt x="67" y="525"/>
                    <a:pt x="78" y="525"/>
                  </a:cubicBezTo>
                  <a:cubicBezTo>
                    <a:pt x="78" y="525"/>
                    <a:pt x="78" y="525"/>
                    <a:pt x="78" y="525"/>
                  </a:cubicBezTo>
                  <a:cubicBezTo>
                    <a:pt x="129" y="525"/>
                    <a:pt x="213" y="483"/>
                    <a:pt x="243" y="389"/>
                  </a:cubicBezTo>
                  <a:cubicBezTo>
                    <a:pt x="258" y="338"/>
                    <a:pt x="266" y="278"/>
                    <a:pt x="266" y="211"/>
                  </a:cubicBezTo>
                  <a:cubicBezTo>
                    <a:pt x="266" y="127"/>
                    <a:pt x="254" y="54"/>
                    <a:pt x="249" y="27"/>
                  </a:cubicBezTo>
                  <a:cubicBezTo>
                    <a:pt x="247" y="16"/>
                    <a:pt x="246" y="11"/>
                    <a:pt x="246" y="11"/>
                  </a:cubicBezTo>
                  <a:cubicBezTo>
                    <a:pt x="245" y="6"/>
                    <a:pt x="242" y="0"/>
                    <a:pt x="238" y="0"/>
                  </a:cubicBezTo>
                  <a:cubicBezTo>
                    <a:pt x="236" y="0"/>
                    <a:pt x="234" y="1"/>
                    <a:pt x="232" y="3"/>
                  </a:cubicBezTo>
                  <a:cubicBezTo>
                    <a:pt x="231" y="3"/>
                    <a:pt x="229" y="5"/>
                    <a:pt x="225" y="8"/>
                  </a:cubicBezTo>
                  <a:cubicBezTo>
                    <a:pt x="221" y="12"/>
                    <a:pt x="215" y="17"/>
                    <a:pt x="207" y="24"/>
                  </a:cubicBezTo>
                  <a:cubicBezTo>
                    <a:pt x="195" y="34"/>
                    <a:pt x="173" y="55"/>
                    <a:pt x="146" y="84"/>
                  </a:cubicBezTo>
                  <a:cubicBezTo>
                    <a:pt x="104" y="131"/>
                    <a:pt x="49" y="204"/>
                    <a:pt x="23" y="289"/>
                  </a:cubicBezTo>
                  <a:cubicBezTo>
                    <a:pt x="7" y="339"/>
                    <a:pt x="0" y="382"/>
                    <a:pt x="0" y="417"/>
                  </a:cubicBezTo>
                  <a:cubicBezTo>
                    <a:pt x="0" y="443"/>
                    <a:pt x="4" y="465"/>
                    <a:pt x="13" y="483"/>
                  </a:cubicBezTo>
                  <a:cubicBezTo>
                    <a:pt x="21" y="500"/>
                    <a:pt x="33" y="512"/>
                    <a:pt x="50" y="52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65" name="Google Shape;165;p56"/>
            <p:cNvSpPr/>
            <p:nvPr/>
          </p:nvSpPr>
          <p:spPr>
            <a:xfrm>
              <a:off x="-1597025" y="663575"/>
              <a:ext cx="900113" cy="1968500"/>
            </a:xfrm>
            <a:custGeom>
              <a:avLst/>
              <a:gdLst/>
              <a:ahLst/>
              <a:cxnLst/>
              <a:rect l="l" t="t" r="r" b="b"/>
              <a:pathLst>
                <a:path w="240" h="525" extrusionOk="0">
                  <a:moveTo>
                    <a:pt x="238" y="267"/>
                  </a:moveTo>
                  <a:cubicBezTo>
                    <a:pt x="238" y="265"/>
                    <a:pt x="239" y="263"/>
                    <a:pt x="240" y="261"/>
                  </a:cubicBezTo>
                  <a:cubicBezTo>
                    <a:pt x="184" y="123"/>
                    <a:pt x="57" y="20"/>
                    <a:pt x="43" y="8"/>
                  </a:cubicBezTo>
                  <a:cubicBezTo>
                    <a:pt x="38" y="5"/>
                    <a:pt x="36" y="3"/>
                    <a:pt x="36" y="3"/>
                  </a:cubicBezTo>
                  <a:cubicBezTo>
                    <a:pt x="33" y="1"/>
                    <a:pt x="31" y="0"/>
                    <a:pt x="29" y="0"/>
                  </a:cubicBezTo>
                  <a:cubicBezTo>
                    <a:pt x="25" y="0"/>
                    <a:pt x="22" y="6"/>
                    <a:pt x="21" y="11"/>
                  </a:cubicBezTo>
                  <a:cubicBezTo>
                    <a:pt x="20" y="12"/>
                    <a:pt x="19" y="17"/>
                    <a:pt x="18" y="27"/>
                  </a:cubicBezTo>
                  <a:cubicBezTo>
                    <a:pt x="16" y="34"/>
                    <a:pt x="13" y="49"/>
                    <a:pt x="10" y="70"/>
                  </a:cubicBezTo>
                  <a:cubicBezTo>
                    <a:pt x="6" y="103"/>
                    <a:pt x="0" y="154"/>
                    <a:pt x="0" y="211"/>
                  </a:cubicBezTo>
                  <a:cubicBezTo>
                    <a:pt x="0" y="279"/>
                    <a:pt x="8" y="339"/>
                    <a:pt x="24" y="388"/>
                  </a:cubicBezTo>
                  <a:cubicBezTo>
                    <a:pt x="54" y="483"/>
                    <a:pt x="140" y="525"/>
                    <a:pt x="193" y="525"/>
                  </a:cubicBezTo>
                  <a:cubicBezTo>
                    <a:pt x="193" y="525"/>
                    <a:pt x="193" y="525"/>
                    <a:pt x="193" y="525"/>
                  </a:cubicBezTo>
                  <a:cubicBezTo>
                    <a:pt x="204" y="525"/>
                    <a:pt x="214" y="523"/>
                    <a:pt x="222" y="520"/>
                  </a:cubicBezTo>
                  <a:cubicBezTo>
                    <a:pt x="226" y="518"/>
                    <a:pt x="230" y="516"/>
                    <a:pt x="235" y="513"/>
                  </a:cubicBezTo>
                  <a:cubicBezTo>
                    <a:pt x="231" y="508"/>
                    <a:pt x="227" y="502"/>
                    <a:pt x="224" y="495"/>
                  </a:cubicBezTo>
                  <a:cubicBezTo>
                    <a:pt x="214" y="474"/>
                    <a:pt x="209" y="449"/>
                    <a:pt x="209" y="417"/>
                  </a:cubicBezTo>
                  <a:cubicBezTo>
                    <a:pt x="209" y="378"/>
                    <a:pt x="217" y="332"/>
                    <a:pt x="233" y="281"/>
                  </a:cubicBezTo>
                  <a:cubicBezTo>
                    <a:pt x="235" y="276"/>
                    <a:pt x="236" y="271"/>
                    <a:pt x="238" y="26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66" name="Google Shape;166;p56"/>
            <p:cNvSpPr/>
            <p:nvPr/>
          </p:nvSpPr>
          <p:spPr>
            <a:xfrm>
              <a:off x="-1143000" y="-179387"/>
              <a:ext cx="982663" cy="1682750"/>
            </a:xfrm>
            <a:custGeom>
              <a:avLst/>
              <a:gdLst/>
              <a:ahLst/>
              <a:cxnLst/>
              <a:rect l="l" t="t" r="r" b="b"/>
              <a:pathLst>
                <a:path w="262" h="449" extrusionOk="0">
                  <a:moveTo>
                    <a:pt x="134" y="449"/>
                  </a:moveTo>
                  <a:cubicBezTo>
                    <a:pt x="162" y="388"/>
                    <a:pt x="205" y="327"/>
                    <a:pt x="262" y="268"/>
                  </a:cubicBezTo>
                  <a:cubicBezTo>
                    <a:pt x="223" y="150"/>
                    <a:pt x="169" y="54"/>
                    <a:pt x="147" y="18"/>
                  </a:cubicBezTo>
                  <a:cubicBezTo>
                    <a:pt x="143" y="11"/>
                    <a:pt x="140" y="7"/>
                    <a:pt x="140" y="7"/>
                  </a:cubicBezTo>
                  <a:cubicBezTo>
                    <a:pt x="136" y="0"/>
                    <a:pt x="132" y="0"/>
                    <a:pt x="131" y="0"/>
                  </a:cubicBezTo>
                  <a:cubicBezTo>
                    <a:pt x="128" y="0"/>
                    <a:pt x="125" y="2"/>
                    <a:pt x="122" y="7"/>
                  </a:cubicBezTo>
                  <a:cubicBezTo>
                    <a:pt x="122" y="7"/>
                    <a:pt x="119" y="11"/>
                    <a:pt x="115" y="18"/>
                  </a:cubicBezTo>
                  <a:cubicBezTo>
                    <a:pt x="108" y="29"/>
                    <a:pt x="102" y="39"/>
                    <a:pt x="96" y="50"/>
                  </a:cubicBezTo>
                  <a:cubicBezTo>
                    <a:pt x="83" y="74"/>
                    <a:pt x="62" y="113"/>
                    <a:pt x="40" y="162"/>
                  </a:cubicBezTo>
                  <a:cubicBezTo>
                    <a:pt x="26" y="196"/>
                    <a:pt x="12" y="230"/>
                    <a:pt x="0" y="265"/>
                  </a:cubicBezTo>
                  <a:cubicBezTo>
                    <a:pt x="42" y="307"/>
                    <a:pt x="97" y="371"/>
                    <a:pt x="134" y="44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67" name="Google Shape;167;p56"/>
            <p:cNvSpPr/>
            <p:nvPr/>
          </p:nvSpPr>
          <p:spPr>
            <a:xfrm>
              <a:off x="15875" y="239713"/>
              <a:ext cx="952500" cy="2339975"/>
            </a:xfrm>
            <a:custGeom>
              <a:avLst/>
              <a:gdLst/>
              <a:ahLst/>
              <a:cxnLst/>
              <a:rect l="l" t="t" r="r" b="b"/>
              <a:pathLst>
                <a:path w="254" h="624" extrusionOk="0">
                  <a:moveTo>
                    <a:pt x="61" y="88"/>
                  </a:moveTo>
                  <a:cubicBezTo>
                    <a:pt x="71" y="93"/>
                    <a:pt x="79" y="104"/>
                    <a:pt x="82" y="118"/>
                  </a:cubicBezTo>
                  <a:cubicBezTo>
                    <a:pt x="82" y="118"/>
                    <a:pt x="82" y="118"/>
                    <a:pt x="82" y="119"/>
                  </a:cubicBezTo>
                  <a:cubicBezTo>
                    <a:pt x="87" y="142"/>
                    <a:pt x="103" y="226"/>
                    <a:pt x="103" y="324"/>
                  </a:cubicBezTo>
                  <a:cubicBezTo>
                    <a:pt x="103" y="394"/>
                    <a:pt x="95" y="457"/>
                    <a:pt x="78" y="510"/>
                  </a:cubicBezTo>
                  <a:cubicBezTo>
                    <a:pt x="61" y="566"/>
                    <a:pt x="28" y="602"/>
                    <a:pt x="0" y="624"/>
                  </a:cubicBezTo>
                  <a:cubicBezTo>
                    <a:pt x="72" y="620"/>
                    <a:pt x="136" y="575"/>
                    <a:pt x="182" y="496"/>
                  </a:cubicBezTo>
                  <a:cubicBezTo>
                    <a:pt x="242" y="391"/>
                    <a:pt x="254" y="253"/>
                    <a:pt x="254" y="157"/>
                  </a:cubicBezTo>
                  <a:cubicBezTo>
                    <a:pt x="254" y="122"/>
                    <a:pt x="253" y="88"/>
                    <a:pt x="250" y="55"/>
                  </a:cubicBezTo>
                  <a:cubicBezTo>
                    <a:pt x="248" y="30"/>
                    <a:pt x="246" y="15"/>
                    <a:pt x="245" y="15"/>
                  </a:cubicBezTo>
                  <a:cubicBezTo>
                    <a:pt x="244" y="6"/>
                    <a:pt x="239" y="0"/>
                    <a:pt x="230" y="0"/>
                  </a:cubicBezTo>
                  <a:cubicBezTo>
                    <a:pt x="228" y="0"/>
                    <a:pt x="226" y="1"/>
                    <a:pt x="222" y="2"/>
                  </a:cubicBezTo>
                  <a:cubicBezTo>
                    <a:pt x="222" y="2"/>
                    <a:pt x="222" y="2"/>
                    <a:pt x="222" y="2"/>
                  </a:cubicBezTo>
                  <a:cubicBezTo>
                    <a:pt x="222" y="2"/>
                    <a:pt x="222" y="2"/>
                    <a:pt x="222" y="2"/>
                  </a:cubicBezTo>
                  <a:cubicBezTo>
                    <a:pt x="222" y="2"/>
                    <a:pt x="218" y="4"/>
                    <a:pt x="211" y="7"/>
                  </a:cubicBezTo>
                  <a:cubicBezTo>
                    <a:pt x="204" y="10"/>
                    <a:pt x="194" y="14"/>
                    <a:pt x="182" y="20"/>
                  </a:cubicBezTo>
                  <a:cubicBezTo>
                    <a:pt x="178" y="22"/>
                    <a:pt x="178" y="22"/>
                    <a:pt x="178" y="22"/>
                  </a:cubicBezTo>
                  <a:cubicBezTo>
                    <a:pt x="142" y="39"/>
                    <a:pt x="106" y="59"/>
                    <a:pt x="72" y="80"/>
                  </a:cubicBezTo>
                  <a:cubicBezTo>
                    <a:pt x="68" y="83"/>
                    <a:pt x="64" y="85"/>
                    <a:pt x="61" y="8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68" name="Google Shape;168;p56"/>
            <p:cNvSpPr/>
            <p:nvPr/>
          </p:nvSpPr>
          <p:spPr>
            <a:xfrm>
              <a:off x="-284163" y="-63500"/>
              <a:ext cx="581025" cy="738188"/>
            </a:xfrm>
            <a:custGeom>
              <a:avLst/>
              <a:gdLst/>
              <a:ahLst/>
              <a:cxnLst/>
              <a:rect l="l" t="t" r="r" b="b"/>
              <a:pathLst>
                <a:path w="155" h="197" extrusionOk="0">
                  <a:moveTo>
                    <a:pt x="155" y="126"/>
                  </a:moveTo>
                  <a:cubicBezTo>
                    <a:pt x="144" y="70"/>
                    <a:pt x="131" y="28"/>
                    <a:pt x="126" y="13"/>
                  </a:cubicBezTo>
                  <a:cubicBezTo>
                    <a:pt x="126" y="12"/>
                    <a:pt x="126" y="12"/>
                    <a:pt x="126" y="12"/>
                  </a:cubicBezTo>
                  <a:cubicBezTo>
                    <a:pt x="123" y="4"/>
                    <a:pt x="118" y="0"/>
                    <a:pt x="111" y="0"/>
                  </a:cubicBezTo>
                  <a:cubicBezTo>
                    <a:pt x="110" y="0"/>
                    <a:pt x="109" y="0"/>
                    <a:pt x="108" y="0"/>
                  </a:cubicBezTo>
                  <a:cubicBezTo>
                    <a:pt x="108" y="0"/>
                    <a:pt x="108" y="0"/>
                    <a:pt x="108" y="0"/>
                  </a:cubicBezTo>
                  <a:cubicBezTo>
                    <a:pt x="108" y="0"/>
                    <a:pt x="108" y="0"/>
                    <a:pt x="108" y="0"/>
                  </a:cubicBezTo>
                  <a:cubicBezTo>
                    <a:pt x="106" y="0"/>
                    <a:pt x="103" y="1"/>
                    <a:pt x="101" y="3"/>
                  </a:cubicBezTo>
                  <a:cubicBezTo>
                    <a:pt x="101" y="3"/>
                    <a:pt x="101" y="3"/>
                    <a:pt x="101" y="3"/>
                  </a:cubicBezTo>
                  <a:cubicBezTo>
                    <a:pt x="101" y="3"/>
                    <a:pt x="101" y="3"/>
                    <a:pt x="101" y="3"/>
                  </a:cubicBezTo>
                  <a:cubicBezTo>
                    <a:pt x="101" y="3"/>
                    <a:pt x="85" y="12"/>
                    <a:pt x="61" y="30"/>
                  </a:cubicBezTo>
                  <a:cubicBezTo>
                    <a:pt x="47" y="40"/>
                    <a:pt x="26" y="56"/>
                    <a:pt x="0" y="77"/>
                  </a:cubicBezTo>
                  <a:cubicBezTo>
                    <a:pt x="19" y="117"/>
                    <a:pt x="36" y="157"/>
                    <a:pt x="50" y="197"/>
                  </a:cubicBezTo>
                  <a:cubicBezTo>
                    <a:pt x="82" y="172"/>
                    <a:pt x="116" y="149"/>
                    <a:pt x="155" y="12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69" name="Google Shape;169;p56"/>
            <p:cNvSpPr/>
            <p:nvPr/>
          </p:nvSpPr>
          <p:spPr>
            <a:xfrm>
              <a:off x="-1600200" y="-63500"/>
              <a:ext cx="581025" cy="738188"/>
            </a:xfrm>
            <a:custGeom>
              <a:avLst/>
              <a:gdLst/>
              <a:ahLst/>
              <a:cxnLst/>
              <a:rect l="l" t="t" r="r" b="b"/>
              <a:pathLst>
                <a:path w="155" h="197" extrusionOk="0">
                  <a:moveTo>
                    <a:pt x="155" y="77"/>
                  </a:moveTo>
                  <a:cubicBezTo>
                    <a:pt x="135" y="60"/>
                    <a:pt x="114" y="44"/>
                    <a:pt x="94" y="30"/>
                  </a:cubicBezTo>
                  <a:cubicBezTo>
                    <a:pt x="70" y="12"/>
                    <a:pt x="54" y="3"/>
                    <a:pt x="54" y="3"/>
                  </a:cubicBezTo>
                  <a:cubicBezTo>
                    <a:pt x="54" y="3"/>
                    <a:pt x="54" y="3"/>
                    <a:pt x="54" y="3"/>
                  </a:cubicBezTo>
                  <a:cubicBezTo>
                    <a:pt x="54" y="3"/>
                    <a:pt x="54" y="3"/>
                    <a:pt x="54" y="3"/>
                  </a:cubicBezTo>
                  <a:cubicBezTo>
                    <a:pt x="52" y="1"/>
                    <a:pt x="49" y="0"/>
                    <a:pt x="47" y="0"/>
                  </a:cubicBezTo>
                  <a:cubicBezTo>
                    <a:pt x="47" y="0"/>
                    <a:pt x="47" y="0"/>
                    <a:pt x="47" y="0"/>
                  </a:cubicBezTo>
                  <a:cubicBezTo>
                    <a:pt x="47" y="0"/>
                    <a:pt x="47" y="0"/>
                    <a:pt x="47" y="0"/>
                  </a:cubicBezTo>
                  <a:cubicBezTo>
                    <a:pt x="46" y="0"/>
                    <a:pt x="45" y="0"/>
                    <a:pt x="44" y="0"/>
                  </a:cubicBezTo>
                  <a:cubicBezTo>
                    <a:pt x="37" y="0"/>
                    <a:pt x="32" y="4"/>
                    <a:pt x="29" y="12"/>
                  </a:cubicBezTo>
                  <a:cubicBezTo>
                    <a:pt x="29" y="12"/>
                    <a:pt x="29" y="12"/>
                    <a:pt x="29" y="13"/>
                  </a:cubicBezTo>
                  <a:cubicBezTo>
                    <a:pt x="24" y="28"/>
                    <a:pt x="11" y="70"/>
                    <a:pt x="0" y="126"/>
                  </a:cubicBezTo>
                  <a:cubicBezTo>
                    <a:pt x="39" y="149"/>
                    <a:pt x="73" y="172"/>
                    <a:pt x="105" y="197"/>
                  </a:cubicBezTo>
                  <a:cubicBezTo>
                    <a:pt x="119" y="158"/>
                    <a:pt x="136" y="118"/>
                    <a:pt x="155" y="7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70" name="Google Shape;170;p56"/>
            <p:cNvSpPr/>
            <p:nvPr/>
          </p:nvSpPr>
          <p:spPr>
            <a:xfrm>
              <a:off x="-2973388" y="914400"/>
              <a:ext cx="633413" cy="657225"/>
            </a:xfrm>
            <a:custGeom>
              <a:avLst/>
              <a:gdLst/>
              <a:ahLst/>
              <a:cxnLst/>
              <a:rect l="l" t="t" r="r" b="b"/>
              <a:pathLst>
                <a:path w="169" h="175" extrusionOk="0">
                  <a:moveTo>
                    <a:pt x="169" y="133"/>
                  </a:moveTo>
                  <a:cubicBezTo>
                    <a:pt x="163" y="93"/>
                    <a:pt x="159" y="50"/>
                    <a:pt x="158" y="5"/>
                  </a:cubicBezTo>
                  <a:cubicBezTo>
                    <a:pt x="119" y="1"/>
                    <a:pt x="89" y="0"/>
                    <a:pt x="70" y="0"/>
                  </a:cubicBezTo>
                  <a:cubicBezTo>
                    <a:pt x="66" y="0"/>
                    <a:pt x="63" y="0"/>
                    <a:pt x="59" y="0"/>
                  </a:cubicBezTo>
                  <a:cubicBezTo>
                    <a:pt x="38" y="0"/>
                    <a:pt x="26" y="0"/>
                    <a:pt x="26" y="0"/>
                  </a:cubicBezTo>
                  <a:cubicBezTo>
                    <a:pt x="17" y="1"/>
                    <a:pt x="10" y="5"/>
                    <a:pt x="5" y="13"/>
                  </a:cubicBezTo>
                  <a:cubicBezTo>
                    <a:pt x="2" y="17"/>
                    <a:pt x="0" y="23"/>
                    <a:pt x="0" y="28"/>
                  </a:cubicBezTo>
                  <a:cubicBezTo>
                    <a:pt x="2" y="43"/>
                    <a:pt x="11" y="95"/>
                    <a:pt x="74" y="175"/>
                  </a:cubicBezTo>
                  <a:cubicBezTo>
                    <a:pt x="106" y="159"/>
                    <a:pt x="138" y="145"/>
                    <a:pt x="169" y="1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71" name="Google Shape;171;p56"/>
            <p:cNvSpPr/>
            <p:nvPr/>
          </p:nvSpPr>
          <p:spPr>
            <a:xfrm>
              <a:off x="1035050" y="914400"/>
              <a:ext cx="635000" cy="657225"/>
            </a:xfrm>
            <a:custGeom>
              <a:avLst/>
              <a:gdLst/>
              <a:ahLst/>
              <a:cxnLst/>
              <a:rect l="l" t="t" r="r" b="b"/>
              <a:pathLst>
                <a:path w="169" h="175" extrusionOk="0">
                  <a:moveTo>
                    <a:pt x="169" y="28"/>
                  </a:moveTo>
                  <a:cubicBezTo>
                    <a:pt x="169" y="23"/>
                    <a:pt x="166" y="16"/>
                    <a:pt x="164" y="13"/>
                  </a:cubicBezTo>
                  <a:cubicBezTo>
                    <a:pt x="159" y="5"/>
                    <a:pt x="152" y="1"/>
                    <a:pt x="143" y="0"/>
                  </a:cubicBezTo>
                  <a:cubicBezTo>
                    <a:pt x="143" y="0"/>
                    <a:pt x="131" y="0"/>
                    <a:pt x="110" y="0"/>
                  </a:cubicBezTo>
                  <a:cubicBezTo>
                    <a:pt x="106" y="0"/>
                    <a:pt x="103" y="0"/>
                    <a:pt x="99" y="0"/>
                  </a:cubicBezTo>
                  <a:cubicBezTo>
                    <a:pt x="80" y="0"/>
                    <a:pt x="49" y="1"/>
                    <a:pt x="11" y="5"/>
                  </a:cubicBezTo>
                  <a:cubicBezTo>
                    <a:pt x="10" y="49"/>
                    <a:pt x="6" y="92"/>
                    <a:pt x="0" y="133"/>
                  </a:cubicBezTo>
                  <a:cubicBezTo>
                    <a:pt x="31" y="145"/>
                    <a:pt x="63" y="159"/>
                    <a:pt x="95" y="175"/>
                  </a:cubicBezTo>
                  <a:cubicBezTo>
                    <a:pt x="158" y="95"/>
                    <a:pt x="167" y="43"/>
                    <a:pt x="169" y="2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72" name="Google Shape;172;p56"/>
            <p:cNvSpPr/>
            <p:nvPr/>
          </p:nvSpPr>
          <p:spPr>
            <a:xfrm>
              <a:off x="401638" y="1522413"/>
              <a:ext cx="1485900" cy="1046163"/>
            </a:xfrm>
            <a:custGeom>
              <a:avLst/>
              <a:gdLst/>
              <a:ahLst/>
              <a:cxnLst/>
              <a:rect l="l" t="t" r="r" b="b"/>
              <a:pathLst>
                <a:path w="396" h="279" extrusionOk="0">
                  <a:moveTo>
                    <a:pt x="385" y="119"/>
                  </a:moveTo>
                  <a:cubicBezTo>
                    <a:pt x="385" y="119"/>
                    <a:pt x="382" y="117"/>
                    <a:pt x="376" y="112"/>
                  </a:cubicBezTo>
                  <a:cubicBezTo>
                    <a:pt x="375" y="112"/>
                    <a:pt x="375" y="112"/>
                    <a:pt x="375" y="112"/>
                  </a:cubicBezTo>
                  <a:cubicBezTo>
                    <a:pt x="375" y="112"/>
                    <a:pt x="375" y="112"/>
                    <a:pt x="375" y="112"/>
                  </a:cubicBezTo>
                  <a:cubicBezTo>
                    <a:pt x="371" y="109"/>
                    <a:pt x="364" y="104"/>
                    <a:pt x="355" y="99"/>
                  </a:cubicBezTo>
                  <a:cubicBezTo>
                    <a:pt x="353" y="97"/>
                    <a:pt x="350" y="96"/>
                    <a:pt x="348" y="94"/>
                  </a:cubicBezTo>
                  <a:cubicBezTo>
                    <a:pt x="327" y="80"/>
                    <a:pt x="292" y="59"/>
                    <a:pt x="250" y="38"/>
                  </a:cubicBezTo>
                  <a:cubicBezTo>
                    <a:pt x="221" y="24"/>
                    <a:pt x="192" y="11"/>
                    <a:pt x="164" y="0"/>
                  </a:cubicBezTo>
                  <a:cubicBezTo>
                    <a:pt x="151" y="65"/>
                    <a:pt x="131" y="121"/>
                    <a:pt x="104" y="168"/>
                  </a:cubicBezTo>
                  <a:cubicBezTo>
                    <a:pt x="76" y="217"/>
                    <a:pt x="41" y="255"/>
                    <a:pt x="0" y="279"/>
                  </a:cubicBezTo>
                  <a:cubicBezTo>
                    <a:pt x="298" y="263"/>
                    <a:pt x="383" y="167"/>
                    <a:pt x="391" y="156"/>
                  </a:cubicBezTo>
                  <a:cubicBezTo>
                    <a:pt x="391" y="156"/>
                    <a:pt x="391" y="156"/>
                    <a:pt x="391" y="156"/>
                  </a:cubicBezTo>
                  <a:cubicBezTo>
                    <a:pt x="394" y="151"/>
                    <a:pt x="396" y="146"/>
                    <a:pt x="396" y="141"/>
                  </a:cubicBezTo>
                  <a:cubicBezTo>
                    <a:pt x="396" y="132"/>
                    <a:pt x="392" y="124"/>
                    <a:pt x="385" y="11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73" name="Google Shape;173;p56"/>
            <p:cNvSpPr/>
            <p:nvPr/>
          </p:nvSpPr>
          <p:spPr>
            <a:xfrm>
              <a:off x="-3190875" y="1522413"/>
              <a:ext cx="1485900" cy="1046163"/>
            </a:xfrm>
            <a:custGeom>
              <a:avLst/>
              <a:gdLst/>
              <a:ahLst/>
              <a:cxnLst/>
              <a:rect l="l" t="t" r="r" b="b"/>
              <a:pathLst>
                <a:path w="396" h="279" extrusionOk="0">
                  <a:moveTo>
                    <a:pt x="396" y="279"/>
                  </a:moveTo>
                  <a:cubicBezTo>
                    <a:pt x="356" y="255"/>
                    <a:pt x="320" y="217"/>
                    <a:pt x="292" y="168"/>
                  </a:cubicBezTo>
                  <a:cubicBezTo>
                    <a:pt x="265" y="121"/>
                    <a:pt x="245" y="65"/>
                    <a:pt x="232" y="0"/>
                  </a:cubicBezTo>
                  <a:cubicBezTo>
                    <a:pt x="132" y="38"/>
                    <a:pt x="51" y="91"/>
                    <a:pt x="20" y="112"/>
                  </a:cubicBezTo>
                  <a:cubicBezTo>
                    <a:pt x="14" y="117"/>
                    <a:pt x="11" y="119"/>
                    <a:pt x="11" y="119"/>
                  </a:cubicBezTo>
                  <a:cubicBezTo>
                    <a:pt x="4" y="124"/>
                    <a:pt x="0" y="132"/>
                    <a:pt x="0" y="141"/>
                  </a:cubicBezTo>
                  <a:cubicBezTo>
                    <a:pt x="0" y="146"/>
                    <a:pt x="2" y="151"/>
                    <a:pt x="5" y="156"/>
                  </a:cubicBezTo>
                  <a:cubicBezTo>
                    <a:pt x="5" y="156"/>
                    <a:pt x="5" y="156"/>
                    <a:pt x="5" y="157"/>
                  </a:cubicBezTo>
                  <a:cubicBezTo>
                    <a:pt x="6" y="157"/>
                    <a:pt x="6" y="158"/>
                    <a:pt x="7" y="159"/>
                  </a:cubicBezTo>
                  <a:cubicBezTo>
                    <a:pt x="7" y="159"/>
                    <a:pt x="8" y="160"/>
                    <a:pt x="8" y="160"/>
                  </a:cubicBezTo>
                  <a:cubicBezTo>
                    <a:pt x="10" y="162"/>
                    <a:pt x="15" y="167"/>
                    <a:pt x="23" y="174"/>
                  </a:cubicBezTo>
                  <a:cubicBezTo>
                    <a:pt x="35" y="184"/>
                    <a:pt x="58" y="201"/>
                    <a:pt x="94" y="217"/>
                  </a:cubicBezTo>
                  <a:cubicBezTo>
                    <a:pt x="169" y="251"/>
                    <a:pt x="273" y="273"/>
                    <a:pt x="396" y="27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74" name="Google Shape;174;p56"/>
            <p:cNvSpPr/>
            <p:nvPr/>
          </p:nvSpPr>
          <p:spPr>
            <a:xfrm>
              <a:off x="-523875" y="2651125"/>
              <a:ext cx="1500188" cy="239713"/>
            </a:xfrm>
            <a:custGeom>
              <a:avLst/>
              <a:gdLst/>
              <a:ahLst/>
              <a:cxnLst/>
              <a:rect l="l" t="t" r="r" b="b"/>
              <a:pathLst>
                <a:path w="400" h="64" extrusionOk="0">
                  <a:moveTo>
                    <a:pt x="7" y="31"/>
                  </a:moveTo>
                  <a:cubicBezTo>
                    <a:pt x="23" y="29"/>
                    <a:pt x="39" y="29"/>
                    <a:pt x="54" y="29"/>
                  </a:cubicBezTo>
                  <a:cubicBezTo>
                    <a:pt x="109" y="29"/>
                    <a:pt x="146" y="38"/>
                    <a:pt x="182" y="47"/>
                  </a:cubicBezTo>
                  <a:cubicBezTo>
                    <a:pt x="216" y="56"/>
                    <a:pt x="248" y="64"/>
                    <a:pt x="292" y="64"/>
                  </a:cubicBezTo>
                  <a:cubicBezTo>
                    <a:pt x="339" y="64"/>
                    <a:pt x="377" y="54"/>
                    <a:pt x="392" y="37"/>
                  </a:cubicBezTo>
                  <a:cubicBezTo>
                    <a:pt x="397" y="31"/>
                    <a:pt x="400" y="25"/>
                    <a:pt x="399" y="18"/>
                  </a:cubicBezTo>
                  <a:cubicBezTo>
                    <a:pt x="398" y="6"/>
                    <a:pt x="394" y="0"/>
                    <a:pt x="373" y="0"/>
                  </a:cubicBezTo>
                  <a:cubicBezTo>
                    <a:pt x="358" y="0"/>
                    <a:pt x="335" y="3"/>
                    <a:pt x="301" y="8"/>
                  </a:cubicBezTo>
                  <a:cubicBezTo>
                    <a:pt x="296" y="9"/>
                    <a:pt x="290" y="9"/>
                    <a:pt x="285" y="10"/>
                  </a:cubicBezTo>
                  <a:cubicBezTo>
                    <a:pt x="270" y="12"/>
                    <a:pt x="252" y="13"/>
                    <a:pt x="227" y="13"/>
                  </a:cubicBezTo>
                  <a:cubicBezTo>
                    <a:pt x="213" y="13"/>
                    <a:pt x="197" y="13"/>
                    <a:pt x="181" y="12"/>
                  </a:cubicBezTo>
                  <a:cubicBezTo>
                    <a:pt x="180" y="12"/>
                    <a:pt x="180" y="12"/>
                    <a:pt x="180" y="12"/>
                  </a:cubicBezTo>
                  <a:cubicBezTo>
                    <a:pt x="164" y="12"/>
                    <a:pt x="146" y="12"/>
                    <a:pt x="129" y="12"/>
                  </a:cubicBezTo>
                  <a:cubicBezTo>
                    <a:pt x="92" y="12"/>
                    <a:pt x="45" y="13"/>
                    <a:pt x="3" y="25"/>
                  </a:cubicBezTo>
                  <a:cubicBezTo>
                    <a:pt x="1" y="25"/>
                    <a:pt x="0" y="28"/>
                    <a:pt x="0" y="29"/>
                  </a:cubicBezTo>
                  <a:cubicBezTo>
                    <a:pt x="0" y="30"/>
                    <a:pt x="3" y="31"/>
                    <a:pt x="5" y="31"/>
                  </a:cubicBezTo>
                  <a:cubicBezTo>
                    <a:pt x="5" y="31"/>
                    <a:pt x="6" y="31"/>
                    <a:pt x="7" y="3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75" name="Google Shape;175;p56"/>
            <p:cNvSpPr/>
            <p:nvPr/>
          </p:nvSpPr>
          <p:spPr>
            <a:xfrm>
              <a:off x="-2279650" y="2651125"/>
              <a:ext cx="1500188" cy="239713"/>
            </a:xfrm>
            <a:custGeom>
              <a:avLst/>
              <a:gdLst/>
              <a:ahLst/>
              <a:cxnLst/>
              <a:rect l="l" t="t" r="r" b="b"/>
              <a:pathLst>
                <a:path w="400" h="64" extrusionOk="0">
                  <a:moveTo>
                    <a:pt x="346" y="29"/>
                  </a:moveTo>
                  <a:cubicBezTo>
                    <a:pt x="361" y="29"/>
                    <a:pt x="377" y="29"/>
                    <a:pt x="393" y="31"/>
                  </a:cubicBezTo>
                  <a:cubicBezTo>
                    <a:pt x="394" y="31"/>
                    <a:pt x="394" y="31"/>
                    <a:pt x="395" y="31"/>
                  </a:cubicBezTo>
                  <a:cubicBezTo>
                    <a:pt x="397" y="31"/>
                    <a:pt x="400" y="30"/>
                    <a:pt x="400" y="29"/>
                  </a:cubicBezTo>
                  <a:cubicBezTo>
                    <a:pt x="400" y="28"/>
                    <a:pt x="399" y="25"/>
                    <a:pt x="397" y="25"/>
                  </a:cubicBezTo>
                  <a:cubicBezTo>
                    <a:pt x="355" y="13"/>
                    <a:pt x="308" y="12"/>
                    <a:pt x="271" y="12"/>
                  </a:cubicBezTo>
                  <a:cubicBezTo>
                    <a:pt x="271" y="12"/>
                    <a:pt x="271" y="12"/>
                    <a:pt x="271" y="12"/>
                  </a:cubicBezTo>
                  <a:cubicBezTo>
                    <a:pt x="254" y="12"/>
                    <a:pt x="236" y="12"/>
                    <a:pt x="220" y="12"/>
                  </a:cubicBezTo>
                  <a:cubicBezTo>
                    <a:pt x="219" y="12"/>
                    <a:pt x="219" y="12"/>
                    <a:pt x="219" y="12"/>
                  </a:cubicBezTo>
                  <a:cubicBezTo>
                    <a:pt x="203" y="13"/>
                    <a:pt x="187" y="13"/>
                    <a:pt x="173" y="13"/>
                  </a:cubicBezTo>
                  <a:cubicBezTo>
                    <a:pt x="148" y="13"/>
                    <a:pt x="130" y="12"/>
                    <a:pt x="115" y="10"/>
                  </a:cubicBezTo>
                  <a:cubicBezTo>
                    <a:pt x="109" y="9"/>
                    <a:pt x="104" y="9"/>
                    <a:pt x="99" y="8"/>
                  </a:cubicBezTo>
                  <a:cubicBezTo>
                    <a:pt x="65" y="3"/>
                    <a:pt x="42" y="0"/>
                    <a:pt x="27" y="0"/>
                  </a:cubicBezTo>
                  <a:cubicBezTo>
                    <a:pt x="6" y="0"/>
                    <a:pt x="2" y="6"/>
                    <a:pt x="1" y="18"/>
                  </a:cubicBezTo>
                  <a:cubicBezTo>
                    <a:pt x="0" y="25"/>
                    <a:pt x="3" y="31"/>
                    <a:pt x="8" y="37"/>
                  </a:cubicBezTo>
                  <a:cubicBezTo>
                    <a:pt x="23" y="53"/>
                    <a:pt x="61" y="64"/>
                    <a:pt x="108" y="64"/>
                  </a:cubicBezTo>
                  <a:cubicBezTo>
                    <a:pt x="152" y="64"/>
                    <a:pt x="184" y="56"/>
                    <a:pt x="218" y="47"/>
                  </a:cubicBezTo>
                  <a:cubicBezTo>
                    <a:pt x="254" y="38"/>
                    <a:pt x="291" y="29"/>
                    <a:pt x="346"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76" name="Google Shape;176;p56"/>
            <p:cNvSpPr/>
            <p:nvPr/>
          </p:nvSpPr>
          <p:spPr>
            <a:xfrm>
              <a:off x="3424238" y="3930650"/>
              <a:ext cx="1023938" cy="1368425"/>
            </a:xfrm>
            <a:custGeom>
              <a:avLst/>
              <a:gdLst/>
              <a:ahLst/>
              <a:cxnLst/>
              <a:rect l="l" t="t" r="r" b="b"/>
              <a:pathLst>
                <a:path w="645" h="862" extrusionOk="0">
                  <a:moveTo>
                    <a:pt x="0" y="0"/>
                  </a:moveTo>
                  <a:lnTo>
                    <a:pt x="640" y="0"/>
                  </a:lnTo>
                  <a:lnTo>
                    <a:pt x="640" y="134"/>
                  </a:lnTo>
                  <a:lnTo>
                    <a:pt x="151" y="134"/>
                  </a:lnTo>
                  <a:lnTo>
                    <a:pt x="151" y="359"/>
                  </a:lnTo>
                  <a:lnTo>
                    <a:pt x="584" y="359"/>
                  </a:lnTo>
                  <a:lnTo>
                    <a:pt x="584" y="496"/>
                  </a:lnTo>
                  <a:lnTo>
                    <a:pt x="151" y="496"/>
                  </a:lnTo>
                  <a:lnTo>
                    <a:pt x="151" y="727"/>
                  </a:lnTo>
                  <a:lnTo>
                    <a:pt x="645" y="727"/>
                  </a:lnTo>
                  <a:lnTo>
                    <a:pt x="645" y="862"/>
                  </a:lnTo>
                  <a:lnTo>
                    <a:pt x="0" y="862"/>
                  </a:ln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77" name="Google Shape;177;p56"/>
            <p:cNvSpPr/>
            <p:nvPr/>
          </p:nvSpPr>
          <p:spPr>
            <a:xfrm>
              <a:off x="4545013" y="3870325"/>
              <a:ext cx="1069975" cy="1450975"/>
            </a:xfrm>
            <a:custGeom>
              <a:avLst/>
              <a:gdLst/>
              <a:ahLst/>
              <a:cxnLst/>
              <a:rect l="l" t="t" r="r" b="b"/>
              <a:pathLst>
                <a:path w="285" h="387" extrusionOk="0">
                  <a:moveTo>
                    <a:pt x="0" y="244"/>
                  </a:moveTo>
                  <a:cubicBezTo>
                    <a:pt x="0" y="243"/>
                    <a:pt x="0" y="243"/>
                    <a:pt x="0" y="243"/>
                  </a:cubicBezTo>
                  <a:cubicBezTo>
                    <a:pt x="0" y="152"/>
                    <a:pt x="62" y="100"/>
                    <a:pt x="128" y="100"/>
                  </a:cubicBezTo>
                  <a:cubicBezTo>
                    <a:pt x="173" y="100"/>
                    <a:pt x="202" y="122"/>
                    <a:pt x="222" y="149"/>
                  </a:cubicBezTo>
                  <a:cubicBezTo>
                    <a:pt x="222" y="0"/>
                    <a:pt x="222" y="0"/>
                    <a:pt x="222" y="0"/>
                  </a:cubicBezTo>
                  <a:cubicBezTo>
                    <a:pt x="285" y="0"/>
                    <a:pt x="285" y="0"/>
                    <a:pt x="285" y="0"/>
                  </a:cubicBezTo>
                  <a:cubicBezTo>
                    <a:pt x="285" y="381"/>
                    <a:pt x="285" y="381"/>
                    <a:pt x="285" y="381"/>
                  </a:cubicBezTo>
                  <a:cubicBezTo>
                    <a:pt x="222" y="381"/>
                    <a:pt x="222" y="381"/>
                    <a:pt x="222" y="381"/>
                  </a:cubicBezTo>
                  <a:cubicBezTo>
                    <a:pt x="222" y="335"/>
                    <a:pt x="222" y="335"/>
                    <a:pt x="222" y="335"/>
                  </a:cubicBezTo>
                  <a:cubicBezTo>
                    <a:pt x="202" y="364"/>
                    <a:pt x="173" y="387"/>
                    <a:pt x="128" y="387"/>
                  </a:cubicBezTo>
                  <a:cubicBezTo>
                    <a:pt x="63" y="387"/>
                    <a:pt x="0" y="335"/>
                    <a:pt x="0" y="244"/>
                  </a:cubicBezTo>
                  <a:close/>
                  <a:moveTo>
                    <a:pt x="223" y="244"/>
                  </a:moveTo>
                  <a:cubicBezTo>
                    <a:pt x="223" y="243"/>
                    <a:pt x="223" y="243"/>
                    <a:pt x="223" y="243"/>
                  </a:cubicBezTo>
                  <a:cubicBezTo>
                    <a:pt x="223" y="190"/>
                    <a:pt x="185" y="155"/>
                    <a:pt x="143" y="155"/>
                  </a:cubicBezTo>
                  <a:cubicBezTo>
                    <a:pt x="100" y="155"/>
                    <a:pt x="64" y="188"/>
                    <a:pt x="64" y="243"/>
                  </a:cubicBezTo>
                  <a:cubicBezTo>
                    <a:pt x="64" y="244"/>
                    <a:pt x="64" y="244"/>
                    <a:pt x="64" y="244"/>
                  </a:cubicBezTo>
                  <a:cubicBezTo>
                    <a:pt x="64" y="297"/>
                    <a:pt x="100" y="332"/>
                    <a:pt x="143" y="332"/>
                  </a:cubicBezTo>
                  <a:cubicBezTo>
                    <a:pt x="185" y="332"/>
                    <a:pt x="223" y="297"/>
                    <a:pt x="223" y="24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78" name="Google Shape;178;p56"/>
            <p:cNvSpPr/>
            <p:nvPr/>
          </p:nvSpPr>
          <p:spPr>
            <a:xfrm>
              <a:off x="5813425" y="4267200"/>
              <a:ext cx="925513" cy="1054100"/>
            </a:xfrm>
            <a:custGeom>
              <a:avLst/>
              <a:gdLst/>
              <a:ahLst/>
              <a:cxnLst/>
              <a:rect l="l" t="t" r="r" b="b"/>
              <a:pathLst>
                <a:path w="247" h="281" extrusionOk="0">
                  <a:moveTo>
                    <a:pt x="0" y="175"/>
                  </a:moveTo>
                  <a:cubicBezTo>
                    <a:pt x="0" y="0"/>
                    <a:pt x="0" y="0"/>
                    <a:pt x="0" y="0"/>
                  </a:cubicBezTo>
                  <a:cubicBezTo>
                    <a:pt x="63" y="0"/>
                    <a:pt x="63" y="0"/>
                    <a:pt x="63" y="0"/>
                  </a:cubicBezTo>
                  <a:cubicBezTo>
                    <a:pt x="63" y="156"/>
                    <a:pt x="63" y="156"/>
                    <a:pt x="63" y="156"/>
                  </a:cubicBezTo>
                  <a:cubicBezTo>
                    <a:pt x="63" y="199"/>
                    <a:pt x="84" y="223"/>
                    <a:pt x="122" y="223"/>
                  </a:cubicBezTo>
                  <a:cubicBezTo>
                    <a:pt x="158" y="223"/>
                    <a:pt x="184" y="198"/>
                    <a:pt x="184" y="155"/>
                  </a:cubicBezTo>
                  <a:cubicBezTo>
                    <a:pt x="184" y="0"/>
                    <a:pt x="184" y="0"/>
                    <a:pt x="184" y="0"/>
                  </a:cubicBezTo>
                  <a:cubicBezTo>
                    <a:pt x="247" y="0"/>
                    <a:pt x="247" y="0"/>
                    <a:pt x="247" y="0"/>
                  </a:cubicBezTo>
                  <a:cubicBezTo>
                    <a:pt x="247" y="275"/>
                    <a:pt x="247" y="275"/>
                    <a:pt x="247" y="275"/>
                  </a:cubicBezTo>
                  <a:cubicBezTo>
                    <a:pt x="184" y="275"/>
                    <a:pt x="184" y="275"/>
                    <a:pt x="184" y="275"/>
                  </a:cubicBezTo>
                  <a:cubicBezTo>
                    <a:pt x="184" y="232"/>
                    <a:pt x="184" y="232"/>
                    <a:pt x="184" y="232"/>
                  </a:cubicBezTo>
                  <a:cubicBezTo>
                    <a:pt x="166" y="258"/>
                    <a:pt x="140" y="281"/>
                    <a:pt x="98" y="281"/>
                  </a:cubicBezTo>
                  <a:cubicBezTo>
                    <a:pt x="36" y="281"/>
                    <a:pt x="0" y="239"/>
                    <a:pt x="0" y="17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79" name="Google Shape;179;p56"/>
            <p:cNvSpPr/>
            <p:nvPr/>
          </p:nvSpPr>
          <p:spPr>
            <a:xfrm>
              <a:off x="6889750" y="4244975"/>
              <a:ext cx="955675" cy="1076325"/>
            </a:xfrm>
            <a:custGeom>
              <a:avLst/>
              <a:gdLst/>
              <a:ahLst/>
              <a:cxnLst/>
              <a:rect l="l" t="t" r="r" b="b"/>
              <a:pathLst>
                <a:path w="255" h="287" extrusionOk="0">
                  <a:moveTo>
                    <a:pt x="0" y="145"/>
                  </a:moveTo>
                  <a:cubicBezTo>
                    <a:pt x="0" y="144"/>
                    <a:pt x="0" y="144"/>
                    <a:pt x="0" y="144"/>
                  </a:cubicBezTo>
                  <a:cubicBezTo>
                    <a:pt x="0" y="66"/>
                    <a:pt x="61" y="0"/>
                    <a:pt x="144" y="0"/>
                  </a:cubicBezTo>
                  <a:cubicBezTo>
                    <a:pt x="195" y="0"/>
                    <a:pt x="228" y="19"/>
                    <a:pt x="254" y="47"/>
                  </a:cubicBezTo>
                  <a:cubicBezTo>
                    <a:pt x="214" y="90"/>
                    <a:pt x="214" y="90"/>
                    <a:pt x="214" y="90"/>
                  </a:cubicBezTo>
                  <a:cubicBezTo>
                    <a:pt x="195" y="69"/>
                    <a:pt x="175" y="55"/>
                    <a:pt x="143" y="55"/>
                  </a:cubicBezTo>
                  <a:cubicBezTo>
                    <a:pt x="97" y="55"/>
                    <a:pt x="64" y="95"/>
                    <a:pt x="64" y="143"/>
                  </a:cubicBezTo>
                  <a:cubicBezTo>
                    <a:pt x="64" y="144"/>
                    <a:pt x="64" y="144"/>
                    <a:pt x="64" y="144"/>
                  </a:cubicBezTo>
                  <a:cubicBezTo>
                    <a:pt x="64" y="193"/>
                    <a:pt x="97" y="232"/>
                    <a:pt x="146" y="232"/>
                  </a:cubicBezTo>
                  <a:cubicBezTo>
                    <a:pt x="176" y="232"/>
                    <a:pt x="198" y="219"/>
                    <a:pt x="217" y="198"/>
                  </a:cubicBezTo>
                  <a:cubicBezTo>
                    <a:pt x="255" y="236"/>
                    <a:pt x="255" y="236"/>
                    <a:pt x="255" y="236"/>
                  </a:cubicBezTo>
                  <a:cubicBezTo>
                    <a:pt x="228" y="266"/>
                    <a:pt x="197" y="287"/>
                    <a:pt x="143" y="287"/>
                  </a:cubicBezTo>
                  <a:cubicBezTo>
                    <a:pt x="61" y="287"/>
                    <a:pt x="0" y="223"/>
                    <a:pt x="0" y="14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80" name="Google Shape;180;p56"/>
            <p:cNvSpPr/>
            <p:nvPr/>
          </p:nvSpPr>
          <p:spPr>
            <a:xfrm>
              <a:off x="7908925" y="4252913"/>
              <a:ext cx="930275" cy="1068388"/>
            </a:xfrm>
            <a:custGeom>
              <a:avLst/>
              <a:gdLst/>
              <a:ahLst/>
              <a:cxnLst/>
              <a:rect l="l" t="t" r="r" b="b"/>
              <a:pathLst>
                <a:path w="248" h="285" extrusionOk="0">
                  <a:moveTo>
                    <a:pt x="0" y="200"/>
                  </a:moveTo>
                  <a:cubicBezTo>
                    <a:pt x="0" y="199"/>
                    <a:pt x="0" y="199"/>
                    <a:pt x="0" y="199"/>
                  </a:cubicBezTo>
                  <a:cubicBezTo>
                    <a:pt x="0" y="139"/>
                    <a:pt x="46" y="110"/>
                    <a:pt x="113" y="110"/>
                  </a:cubicBezTo>
                  <a:cubicBezTo>
                    <a:pt x="144" y="110"/>
                    <a:pt x="166" y="115"/>
                    <a:pt x="187" y="122"/>
                  </a:cubicBezTo>
                  <a:cubicBezTo>
                    <a:pt x="187" y="115"/>
                    <a:pt x="187" y="115"/>
                    <a:pt x="187" y="115"/>
                  </a:cubicBezTo>
                  <a:cubicBezTo>
                    <a:pt x="187" y="76"/>
                    <a:pt x="163" y="55"/>
                    <a:pt x="119" y="55"/>
                  </a:cubicBezTo>
                  <a:cubicBezTo>
                    <a:pt x="88" y="55"/>
                    <a:pt x="65" y="62"/>
                    <a:pt x="40" y="72"/>
                  </a:cubicBezTo>
                  <a:cubicBezTo>
                    <a:pt x="24" y="23"/>
                    <a:pt x="24" y="23"/>
                    <a:pt x="24" y="23"/>
                  </a:cubicBezTo>
                  <a:cubicBezTo>
                    <a:pt x="54" y="9"/>
                    <a:pt x="84" y="0"/>
                    <a:pt x="127" y="0"/>
                  </a:cubicBezTo>
                  <a:cubicBezTo>
                    <a:pt x="169" y="0"/>
                    <a:pt x="199" y="11"/>
                    <a:pt x="219" y="31"/>
                  </a:cubicBezTo>
                  <a:cubicBezTo>
                    <a:pt x="239" y="51"/>
                    <a:pt x="248" y="80"/>
                    <a:pt x="248" y="116"/>
                  </a:cubicBezTo>
                  <a:cubicBezTo>
                    <a:pt x="248" y="279"/>
                    <a:pt x="248" y="279"/>
                    <a:pt x="248" y="279"/>
                  </a:cubicBezTo>
                  <a:cubicBezTo>
                    <a:pt x="187" y="279"/>
                    <a:pt x="187" y="279"/>
                    <a:pt x="187" y="279"/>
                  </a:cubicBezTo>
                  <a:cubicBezTo>
                    <a:pt x="187" y="245"/>
                    <a:pt x="187" y="245"/>
                    <a:pt x="187" y="245"/>
                  </a:cubicBezTo>
                  <a:cubicBezTo>
                    <a:pt x="168" y="267"/>
                    <a:pt x="139" y="285"/>
                    <a:pt x="97" y="285"/>
                  </a:cubicBezTo>
                  <a:cubicBezTo>
                    <a:pt x="46" y="285"/>
                    <a:pt x="0" y="255"/>
                    <a:pt x="0" y="200"/>
                  </a:cubicBezTo>
                  <a:close/>
                  <a:moveTo>
                    <a:pt x="188" y="180"/>
                  </a:moveTo>
                  <a:cubicBezTo>
                    <a:pt x="188" y="161"/>
                    <a:pt x="188" y="161"/>
                    <a:pt x="188" y="161"/>
                  </a:cubicBezTo>
                  <a:cubicBezTo>
                    <a:pt x="172" y="155"/>
                    <a:pt x="151" y="150"/>
                    <a:pt x="126" y="150"/>
                  </a:cubicBezTo>
                  <a:cubicBezTo>
                    <a:pt x="85" y="150"/>
                    <a:pt x="61" y="167"/>
                    <a:pt x="61" y="196"/>
                  </a:cubicBezTo>
                  <a:cubicBezTo>
                    <a:pt x="61" y="197"/>
                    <a:pt x="61" y="197"/>
                    <a:pt x="61" y="197"/>
                  </a:cubicBezTo>
                  <a:cubicBezTo>
                    <a:pt x="61" y="224"/>
                    <a:pt x="85" y="239"/>
                    <a:pt x="115" y="239"/>
                  </a:cubicBezTo>
                  <a:cubicBezTo>
                    <a:pt x="157" y="239"/>
                    <a:pt x="188" y="215"/>
                    <a:pt x="188" y="18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81" name="Google Shape;181;p56"/>
            <p:cNvSpPr/>
            <p:nvPr/>
          </p:nvSpPr>
          <p:spPr>
            <a:xfrm>
              <a:off x="8943975" y="3983038"/>
              <a:ext cx="646113" cy="1335088"/>
            </a:xfrm>
            <a:custGeom>
              <a:avLst/>
              <a:gdLst/>
              <a:ahLst/>
              <a:cxnLst/>
              <a:rect l="l" t="t" r="r" b="b"/>
              <a:pathLst>
                <a:path w="172" h="356" extrusionOk="0">
                  <a:moveTo>
                    <a:pt x="35" y="275"/>
                  </a:moveTo>
                  <a:cubicBezTo>
                    <a:pt x="35" y="130"/>
                    <a:pt x="35" y="130"/>
                    <a:pt x="35" y="130"/>
                  </a:cubicBezTo>
                  <a:cubicBezTo>
                    <a:pt x="0" y="130"/>
                    <a:pt x="0" y="130"/>
                    <a:pt x="0" y="130"/>
                  </a:cubicBezTo>
                  <a:cubicBezTo>
                    <a:pt x="0" y="76"/>
                    <a:pt x="0" y="76"/>
                    <a:pt x="0" y="76"/>
                  </a:cubicBezTo>
                  <a:cubicBezTo>
                    <a:pt x="35" y="76"/>
                    <a:pt x="35" y="76"/>
                    <a:pt x="35" y="76"/>
                  </a:cubicBezTo>
                  <a:cubicBezTo>
                    <a:pt x="35" y="0"/>
                    <a:pt x="35" y="0"/>
                    <a:pt x="35" y="0"/>
                  </a:cubicBezTo>
                  <a:cubicBezTo>
                    <a:pt x="98" y="0"/>
                    <a:pt x="98" y="0"/>
                    <a:pt x="98" y="0"/>
                  </a:cubicBezTo>
                  <a:cubicBezTo>
                    <a:pt x="98" y="76"/>
                    <a:pt x="98" y="76"/>
                    <a:pt x="98" y="76"/>
                  </a:cubicBezTo>
                  <a:cubicBezTo>
                    <a:pt x="172" y="76"/>
                    <a:pt x="172" y="76"/>
                    <a:pt x="172" y="76"/>
                  </a:cubicBezTo>
                  <a:cubicBezTo>
                    <a:pt x="172" y="130"/>
                    <a:pt x="172" y="130"/>
                    <a:pt x="172" y="130"/>
                  </a:cubicBezTo>
                  <a:cubicBezTo>
                    <a:pt x="98" y="130"/>
                    <a:pt x="98" y="130"/>
                    <a:pt x="98" y="130"/>
                  </a:cubicBezTo>
                  <a:cubicBezTo>
                    <a:pt x="98" y="265"/>
                    <a:pt x="98" y="265"/>
                    <a:pt x="98" y="265"/>
                  </a:cubicBezTo>
                  <a:cubicBezTo>
                    <a:pt x="98" y="290"/>
                    <a:pt x="110" y="299"/>
                    <a:pt x="132" y="299"/>
                  </a:cubicBezTo>
                  <a:cubicBezTo>
                    <a:pt x="146" y="299"/>
                    <a:pt x="158" y="296"/>
                    <a:pt x="171" y="290"/>
                  </a:cubicBezTo>
                  <a:cubicBezTo>
                    <a:pt x="171" y="342"/>
                    <a:pt x="171" y="342"/>
                    <a:pt x="171" y="342"/>
                  </a:cubicBezTo>
                  <a:cubicBezTo>
                    <a:pt x="155" y="351"/>
                    <a:pt x="138" y="356"/>
                    <a:pt x="114" y="356"/>
                  </a:cubicBezTo>
                  <a:cubicBezTo>
                    <a:pt x="68" y="356"/>
                    <a:pt x="35" y="335"/>
                    <a:pt x="35" y="27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82" name="Google Shape;182;p56"/>
            <p:cNvSpPr/>
            <p:nvPr/>
          </p:nvSpPr>
          <p:spPr>
            <a:xfrm>
              <a:off x="9747250" y="3884613"/>
              <a:ext cx="255588" cy="1414463"/>
            </a:xfrm>
            <a:custGeom>
              <a:avLst/>
              <a:gdLst/>
              <a:ahLst/>
              <a:cxnLst/>
              <a:rect l="l" t="t" r="r" b="b"/>
              <a:pathLst>
                <a:path w="161" h="891" extrusionOk="0">
                  <a:moveTo>
                    <a:pt x="0" y="0"/>
                  </a:moveTo>
                  <a:lnTo>
                    <a:pt x="161" y="0"/>
                  </a:lnTo>
                  <a:lnTo>
                    <a:pt x="161" y="142"/>
                  </a:lnTo>
                  <a:lnTo>
                    <a:pt x="0" y="142"/>
                  </a:lnTo>
                  <a:lnTo>
                    <a:pt x="0" y="0"/>
                  </a:lnTo>
                  <a:close/>
                  <a:moveTo>
                    <a:pt x="5" y="241"/>
                  </a:moveTo>
                  <a:lnTo>
                    <a:pt x="154" y="241"/>
                  </a:lnTo>
                  <a:lnTo>
                    <a:pt x="154" y="891"/>
                  </a:lnTo>
                  <a:lnTo>
                    <a:pt x="5" y="891"/>
                  </a:lnTo>
                  <a:lnTo>
                    <a:pt x="5" y="24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83" name="Google Shape;183;p56"/>
            <p:cNvSpPr/>
            <p:nvPr/>
          </p:nvSpPr>
          <p:spPr>
            <a:xfrm>
              <a:off x="10155238" y="4244975"/>
              <a:ext cx="1103313" cy="1076325"/>
            </a:xfrm>
            <a:custGeom>
              <a:avLst/>
              <a:gdLst/>
              <a:ahLst/>
              <a:cxnLst/>
              <a:rect l="l" t="t" r="r" b="b"/>
              <a:pathLst>
                <a:path w="294" h="287" extrusionOk="0">
                  <a:moveTo>
                    <a:pt x="0" y="145"/>
                  </a:moveTo>
                  <a:cubicBezTo>
                    <a:pt x="0" y="144"/>
                    <a:pt x="0" y="144"/>
                    <a:pt x="0" y="144"/>
                  </a:cubicBezTo>
                  <a:cubicBezTo>
                    <a:pt x="0" y="65"/>
                    <a:pt x="63" y="0"/>
                    <a:pt x="147" y="0"/>
                  </a:cubicBezTo>
                  <a:cubicBezTo>
                    <a:pt x="232" y="0"/>
                    <a:pt x="294" y="64"/>
                    <a:pt x="294" y="143"/>
                  </a:cubicBezTo>
                  <a:cubicBezTo>
                    <a:pt x="294" y="144"/>
                    <a:pt x="294" y="144"/>
                    <a:pt x="294" y="144"/>
                  </a:cubicBezTo>
                  <a:cubicBezTo>
                    <a:pt x="294" y="222"/>
                    <a:pt x="231" y="287"/>
                    <a:pt x="146" y="287"/>
                  </a:cubicBezTo>
                  <a:cubicBezTo>
                    <a:pt x="62" y="287"/>
                    <a:pt x="0" y="223"/>
                    <a:pt x="0" y="145"/>
                  </a:cubicBezTo>
                  <a:close/>
                  <a:moveTo>
                    <a:pt x="231" y="145"/>
                  </a:moveTo>
                  <a:cubicBezTo>
                    <a:pt x="231" y="144"/>
                    <a:pt x="231" y="144"/>
                    <a:pt x="231" y="144"/>
                  </a:cubicBezTo>
                  <a:cubicBezTo>
                    <a:pt x="231" y="95"/>
                    <a:pt x="196" y="55"/>
                    <a:pt x="146" y="55"/>
                  </a:cubicBezTo>
                  <a:cubicBezTo>
                    <a:pt x="96" y="55"/>
                    <a:pt x="63" y="95"/>
                    <a:pt x="63" y="143"/>
                  </a:cubicBezTo>
                  <a:cubicBezTo>
                    <a:pt x="63" y="144"/>
                    <a:pt x="63" y="144"/>
                    <a:pt x="63" y="144"/>
                  </a:cubicBezTo>
                  <a:cubicBezTo>
                    <a:pt x="63" y="192"/>
                    <a:pt x="98" y="232"/>
                    <a:pt x="147" y="232"/>
                  </a:cubicBezTo>
                  <a:cubicBezTo>
                    <a:pt x="198" y="232"/>
                    <a:pt x="231" y="192"/>
                    <a:pt x="231" y="14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sp>
          <p:nvSpPr>
            <p:cNvPr id="184" name="Google Shape;184;p56"/>
            <p:cNvSpPr/>
            <p:nvPr/>
          </p:nvSpPr>
          <p:spPr>
            <a:xfrm>
              <a:off x="11407775" y="4244975"/>
              <a:ext cx="930275" cy="1054100"/>
            </a:xfrm>
            <a:custGeom>
              <a:avLst/>
              <a:gdLst/>
              <a:ahLst/>
              <a:cxnLst/>
              <a:rect l="l" t="t" r="r" b="b"/>
              <a:pathLst>
                <a:path w="248" h="281" extrusionOk="0">
                  <a:moveTo>
                    <a:pt x="0" y="6"/>
                  </a:moveTo>
                  <a:cubicBezTo>
                    <a:pt x="64" y="6"/>
                    <a:pt x="64" y="6"/>
                    <a:pt x="64" y="6"/>
                  </a:cubicBezTo>
                  <a:cubicBezTo>
                    <a:pt x="64" y="48"/>
                    <a:pt x="64" y="48"/>
                    <a:pt x="64" y="48"/>
                  </a:cubicBezTo>
                  <a:cubicBezTo>
                    <a:pt x="81" y="22"/>
                    <a:pt x="107" y="0"/>
                    <a:pt x="150" y="0"/>
                  </a:cubicBezTo>
                  <a:cubicBezTo>
                    <a:pt x="212" y="0"/>
                    <a:pt x="248" y="42"/>
                    <a:pt x="248" y="105"/>
                  </a:cubicBezTo>
                  <a:cubicBezTo>
                    <a:pt x="248" y="281"/>
                    <a:pt x="248" y="281"/>
                    <a:pt x="248" y="281"/>
                  </a:cubicBezTo>
                  <a:cubicBezTo>
                    <a:pt x="184" y="281"/>
                    <a:pt x="184" y="281"/>
                    <a:pt x="184" y="281"/>
                  </a:cubicBezTo>
                  <a:cubicBezTo>
                    <a:pt x="184" y="125"/>
                    <a:pt x="184" y="125"/>
                    <a:pt x="184" y="125"/>
                  </a:cubicBezTo>
                  <a:cubicBezTo>
                    <a:pt x="184" y="82"/>
                    <a:pt x="163" y="57"/>
                    <a:pt x="126" y="57"/>
                  </a:cubicBezTo>
                  <a:cubicBezTo>
                    <a:pt x="89" y="57"/>
                    <a:pt x="64" y="83"/>
                    <a:pt x="64" y="126"/>
                  </a:cubicBezTo>
                  <a:cubicBezTo>
                    <a:pt x="64" y="281"/>
                    <a:pt x="64" y="281"/>
                    <a:pt x="64" y="281"/>
                  </a:cubicBezTo>
                  <a:cubicBezTo>
                    <a:pt x="0" y="281"/>
                    <a:pt x="0" y="281"/>
                    <a:pt x="0" y="281"/>
                  </a:cubicBezTo>
                  <a:lnTo>
                    <a:pt x="0" y="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Medium"/>
                <a:ea typeface="Montserrat Medium"/>
                <a:cs typeface="Montserrat Medium"/>
                <a:sym typeface="Montserrat Medium"/>
              </a:endParaRPr>
            </a:p>
          </p:txBody>
        </p:sp>
      </p:grpSp>
      <p:sp>
        <p:nvSpPr>
          <p:cNvPr id="185" name="Google Shape;185;p56"/>
          <p:cNvSpPr/>
          <p:nvPr/>
        </p:nvSpPr>
        <p:spPr>
          <a:xfrm>
            <a:off x="9351842" y="0"/>
            <a:ext cx="968628" cy="6858000"/>
          </a:xfrm>
          <a:prstGeom prst="rect">
            <a:avLst/>
          </a:prstGeom>
          <a:solidFill>
            <a:srgbClr val="CFC7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Medium"/>
              <a:ea typeface="Montserrat Medium"/>
              <a:cs typeface="Montserrat Medium"/>
              <a:sym typeface="Montserrat Medium"/>
            </a:endParaRPr>
          </a:p>
        </p:txBody>
      </p:sp>
      <p:sp>
        <p:nvSpPr>
          <p:cNvPr id="186" name="Google Shape;186;p56"/>
          <p:cNvSpPr/>
          <p:nvPr/>
        </p:nvSpPr>
        <p:spPr>
          <a:xfrm>
            <a:off x="10320470" y="0"/>
            <a:ext cx="960105" cy="6858000"/>
          </a:xfrm>
          <a:prstGeom prst="rect">
            <a:avLst/>
          </a:prstGeom>
          <a:solidFill>
            <a:srgbClr val="EEE5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Medium"/>
              <a:ea typeface="Montserrat Medium"/>
              <a:cs typeface="Montserrat Medium"/>
              <a:sym typeface="Montserrat Medium"/>
            </a:endParaRPr>
          </a:p>
        </p:txBody>
      </p:sp>
      <p:sp>
        <p:nvSpPr>
          <p:cNvPr id="187" name="Google Shape;187;p56"/>
          <p:cNvSpPr/>
          <p:nvPr/>
        </p:nvSpPr>
        <p:spPr>
          <a:xfrm>
            <a:off x="8400257" y="0"/>
            <a:ext cx="954401" cy="6858000"/>
          </a:xfrm>
          <a:prstGeom prst="rect">
            <a:avLst/>
          </a:prstGeom>
          <a:solidFill>
            <a:srgbClr val="5CB56A">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Medium"/>
              <a:ea typeface="Montserrat Medium"/>
              <a:cs typeface="Montserrat Medium"/>
              <a:sym typeface="Montserrat Medium"/>
            </a:endParaRPr>
          </a:p>
        </p:txBody>
      </p:sp>
      <p:sp>
        <p:nvSpPr>
          <p:cNvPr id="188" name="Google Shape;188;p56"/>
          <p:cNvSpPr/>
          <p:nvPr/>
        </p:nvSpPr>
        <p:spPr>
          <a:xfrm>
            <a:off x="11269251" y="0"/>
            <a:ext cx="922748" cy="6858000"/>
          </a:xfrm>
          <a:prstGeom prst="rect">
            <a:avLst/>
          </a:prstGeom>
          <a:solidFill>
            <a:srgbClr val="93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Medium"/>
              <a:ea typeface="Montserrat Medium"/>
              <a:cs typeface="Montserrat Medium"/>
              <a:sym typeface="Montserrat Medium"/>
            </a:endParaRPr>
          </a:p>
        </p:txBody>
      </p:sp>
      <p:pic>
        <p:nvPicPr>
          <p:cNvPr id="189" name="Google Shape;189;p56" descr="Connect icon of the wellbeing framework"/>
          <p:cNvPicPr preferRelativeResize="0"/>
          <p:nvPr/>
        </p:nvPicPr>
        <p:blipFill rotWithShape="1">
          <a:blip r:embed="rId2">
            <a:alphaModFix/>
          </a:blip>
          <a:srcRect/>
          <a:stretch/>
        </p:blipFill>
        <p:spPr>
          <a:xfrm>
            <a:off x="8477729" y="2964330"/>
            <a:ext cx="848713" cy="848713"/>
          </a:xfrm>
          <a:prstGeom prst="rect">
            <a:avLst/>
          </a:prstGeom>
          <a:noFill/>
          <a:ln>
            <a:noFill/>
          </a:ln>
        </p:spPr>
      </p:pic>
      <p:pic>
        <p:nvPicPr>
          <p:cNvPr id="190" name="Google Shape;190;p56" descr="Succeed icon of the wellbeing framework"/>
          <p:cNvPicPr preferRelativeResize="0"/>
          <p:nvPr/>
        </p:nvPicPr>
        <p:blipFill rotWithShape="1">
          <a:blip r:embed="rId3">
            <a:alphaModFix/>
          </a:blip>
          <a:srcRect/>
          <a:stretch/>
        </p:blipFill>
        <p:spPr>
          <a:xfrm>
            <a:off x="9431959" y="2964329"/>
            <a:ext cx="850411" cy="850411"/>
          </a:xfrm>
          <a:prstGeom prst="rect">
            <a:avLst/>
          </a:prstGeom>
          <a:noFill/>
          <a:ln>
            <a:noFill/>
          </a:ln>
        </p:spPr>
      </p:pic>
      <p:pic>
        <p:nvPicPr>
          <p:cNvPr id="191" name="Google Shape;191;p56" descr="Thrive icon of the wellbeing framework"/>
          <p:cNvPicPr preferRelativeResize="0"/>
          <p:nvPr/>
        </p:nvPicPr>
        <p:blipFill rotWithShape="1">
          <a:blip r:embed="rId4">
            <a:alphaModFix/>
          </a:blip>
          <a:srcRect/>
          <a:stretch/>
        </p:blipFill>
        <p:spPr>
          <a:xfrm>
            <a:off x="10359555" y="2958292"/>
            <a:ext cx="850411" cy="850411"/>
          </a:xfrm>
          <a:prstGeom prst="rect">
            <a:avLst/>
          </a:prstGeom>
          <a:noFill/>
          <a:ln>
            <a:noFill/>
          </a:ln>
        </p:spPr>
      </p:pic>
      <p:sp>
        <p:nvSpPr>
          <p:cNvPr id="192" name="Google Shape;192;p56"/>
          <p:cNvSpPr/>
          <p:nvPr/>
        </p:nvSpPr>
        <p:spPr>
          <a:xfrm rot="10800000">
            <a:off x="8400256" y="-5110"/>
            <a:ext cx="3826933" cy="1705916"/>
          </a:xfrm>
          <a:prstGeom prst="triangle">
            <a:avLst>
              <a:gd name="adj" fmla="val 252"/>
            </a:avLst>
          </a:prstGeom>
          <a:solidFill>
            <a:srgbClr val="7F7F7F">
              <a:alpha val="2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Medium"/>
              <a:ea typeface="Montserrat Medium"/>
              <a:cs typeface="Montserrat Medium"/>
              <a:sym typeface="Montserrat Medium"/>
            </a:endParaRPr>
          </a:p>
        </p:txBody>
      </p:sp>
      <p:pic>
        <p:nvPicPr>
          <p:cNvPr id="193" name="Google Shape;193;p56"/>
          <p:cNvPicPr preferRelativeResize="0"/>
          <p:nvPr/>
        </p:nvPicPr>
        <p:blipFill rotWithShape="1">
          <a:blip r:embed="rId5">
            <a:alphaModFix/>
          </a:blip>
          <a:srcRect/>
          <a:stretch/>
        </p:blipFill>
        <p:spPr>
          <a:xfrm>
            <a:off x="11304589" y="2966400"/>
            <a:ext cx="850411" cy="85041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_Connect_Title and Content" type="obj">
  <p:cSld name="OBJECT">
    <p:spTree>
      <p:nvGrpSpPr>
        <p:cNvPr id="1" name="Shape 194"/>
        <p:cNvGrpSpPr/>
        <p:nvPr/>
      </p:nvGrpSpPr>
      <p:grpSpPr>
        <a:xfrm>
          <a:off x="0" y="0"/>
          <a:ext cx="0" cy="0"/>
          <a:chOff x="0" y="0"/>
          <a:chExt cx="0" cy="0"/>
        </a:xfrm>
      </p:grpSpPr>
      <p:pic>
        <p:nvPicPr>
          <p:cNvPr id="195" name="Google Shape;195;p57"/>
          <p:cNvPicPr preferRelativeResize="0"/>
          <p:nvPr/>
        </p:nvPicPr>
        <p:blipFill rotWithShape="1">
          <a:blip r:embed="rId2">
            <a:alphaModFix/>
          </a:blip>
          <a:srcRect l="36214" r="32686" b="10140"/>
          <a:stretch/>
        </p:blipFill>
        <p:spPr>
          <a:xfrm>
            <a:off x="8400256" y="2875"/>
            <a:ext cx="3791744" cy="6855125"/>
          </a:xfrm>
          <a:prstGeom prst="rect">
            <a:avLst/>
          </a:prstGeom>
          <a:noFill/>
          <a:ln>
            <a:noFill/>
          </a:ln>
        </p:spPr>
      </p:pic>
      <p:sp>
        <p:nvSpPr>
          <p:cNvPr id="196" name="Google Shape;196;p57"/>
          <p:cNvSpPr/>
          <p:nvPr/>
        </p:nvSpPr>
        <p:spPr>
          <a:xfrm>
            <a:off x="8400256" y="0"/>
            <a:ext cx="3791744" cy="6858000"/>
          </a:xfrm>
          <a:prstGeom prst="rect">
            <a:avLst/>
          </a:prstGeom>
          <a:solidFill>
            <a:srgbClr val="5CB56A">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Medium"/>
              <a:ea typeface="Montserrat Medium"/>
              <a:cs typeface="Montserrat Medium"/>
              <a:sym typeface="Montserrat Medium"/>
            </a:endParaRPr>
          </a:p>
        </p:txBody>
      </p:sp>
      <p:cxnSp>
        <p:nvCxnSpPr>
          <p:cNvPr id="197" name="Google Shape;197;p57"/>
          <p:cNvCxnSpPr/>
          <p:nvPr/>
        </p:nvCxnSpPr>
        <p:spPr>
          <a:xfrm>
            <a:off x="8400256" y="1316765"/>
            <a:ext cx="3072341" cy="0"/>
          </a:xfrm>
          <a:prstGeom prst="straightConnector1">
            <a:avLst/>
          </a:prstGeom>
          <a:noFill/>
          <a:ln w="12700" cap="flat" cmpd="sng">
            <a:solidFill>
              <a:schemeClr val="lt1"/>
            </a:solidFill>
            <a:prstDash val="solid"/>
            <a:miter lim="800000"/>
            <a:headEnd type="none" w="sm" len="sm"/>
            <a:tailEnd type="none" w="sm" len="sm"/>
          </a:ln>
        </p:spPr>
      </p:cxnSp>
      <p:sp>
        <p:nvSpPr>
          <p:cNvPr id="198" name="Google Shape;198;p57"/>
          <p:cNvSpPr txBox="1">
            <a:spLocks noGrp="1"/>
          </p:cNvSpPr>
          <p:nvPr>
            <p:ph type="title"/>
          </p:nvPr>
        </p:nvSpPr>
        <p:spPr>
          <a:xfrm>
            <a:off x="527381" y="356659"/>
            <a:ext cx="7488832" cy="946116"/>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1C5505"/>
              </a:buClr>
              <a:buSzPts val="3600"/>
              <a:buFont typeface="Montserrat"/>
              <a:buNone/>
              <a:defRPr cap="none">
                <a:solidFill>
                  <a:srgbClr val="1C550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57"/>
          <p:cNvSpPr txBox="1">
            <a:spLocks noGrp="1"/>
          </p:cNvSpPr>
          <p:nvPr>
            <p:ph type="body" idx="1"/>
          </p:nvPr>
        </p:nvSpPr>
        <p:spPr>
          <a:xfrm>
            <a:off x="527381" y="1600201"/>
            <a:ext cx="7488832" cy="4709119"/>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0"/>
              </a:spcBef>
              <a:spcAft>
                <a:spcPts val="0"/>
              </a:spcAft>
              <a:buClr>
                <a:srgbClr val="1C5505"/>
              </a:buClr>
              <a:buSzPts val="2400"/>
              <a:buNone/>
              <a:defRPr sz="2400">
                <a:solidFill>
                  <a:srgbClr val="1C5505"/>
                </a:solidFill>
              </a:defRPr>
            </a:lvl1pPr>
            <a:lvl2pPr marL="914400" lvl="1" indent="-347154" algn="l">
              <a:lnSpc>
                <a:spcPct val="120000"/>
              </a:lnSpc>
              <a:spcBef>
                <a:spcPts val="600"/>
              </a:spcBef>
              <a:spcAft>
                <a:spcPts val="0"/>
              </a:spcAft>
              <a:buClr>
                <a:srgbClr val="1C5505"/>
              </a:buClr>
              <a:buSzPts val="1867"/>
              <a:buChar char="•"/>
              <a:defRPr sz="1867">
                <a:solidFill>
                  <a:srgbClr val="1C5505"/>
                </a:solidFill>
              </a:defRPr>
            </a:lvl2pPr>
            <a:lvl3pPr marL="1371600" lvl="2" indent="-347154" algn="l">
              <a:lnSpc>
                <a:spcPct val="120000"/>
              </a:lnSpc>
              <a:spcBef>
                <a:spcPts val="600"/>
              </a:spcBef>
              <a:spcAft>
                <a:spcPts val="0"/>
              </a:spcAft>
              <a:buClr>
                <a:srgbClr val="1C5505"/>
              </a:buClr>
              <a:buSzPts val="1867"/>
              <a:buChar char="⎼"/>
              <a:defRPr sz="1867">
                <a:solidFill>
                  <a:srgbClr val="1C5505"/>
                </a:solidFill>
              </a:defRPr>
            </a:lvl3pPr>
            <a:lvl4pPr marL="1828800" lvl="3" indent="-330200" algn="l">
              <a:lnSpc>
                <a:spcPct val="120000"/>
              </a:lnSpc>
              <a:spcBef>
                <a:spcPts val="600"/>
              </a:spcBef>
              <a:spcAft>
                <a:spcPts val="0"/>
              </a:spcAft>
              <a:buClr>
                <a:srgbClr val="1C5505"/>
              </a:buClr>
              <a:buSzPts val="1600"/>
              <a:buChar char="»"/>
              <a:defRPr sz="1600">
                <a:solidFill>
                  <a:srgbClr val="1C5505"/>
                </a:solidFill>
              </a:defRPr>
            </a:lvl4pPr>
            <a:lvl5pPr marL="2286000" lvl="4" indent="-330200" algn="l">
              <a:lnSpc>
                <a:spcPct val="100000"/>
              </a:lnSpc>
              <a:spcBef>
                <a:spcPts val="600"/>
              </a:spcBef>
              <a:spcAft>
                <a:spcPts val="0"/>
              </a:spcAft>
              <a:buClr>
                <a:srgbClr val="1C5505"/>
              </a:buClr>
              <a:buSzPts val="1600"/>
              <a:buChar char="•"/>
              <a:defRPr sz="1600">
                <a:solidFill>
                  <a:srgbClr val="1C5505"/>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0" name="Google Shape;200;p57"/>
          <p:cNvSpPr txBox="1">
            <a:spLocks noGrp="1"/>
          </p:cNvSpPr>
          <p:nvPr>
            <p:ph type="ftr" idx="11"/>
          </p:nvPr>
        </p:nvSpPr>
        <p:spPr>
          <a:xfrm>
            <a:off x="316228" y="6188899"/>
            <a:ext cx="3343275"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rgbClr val="1C550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01" name="Google Shape;201;p57" descr="Connect icon of the wellbeing framework"/>
          <p:cNvPicPr preferRelativeResize="0"/>
          <p:nvPr/>
        </p:nvPicPr>
        <p:blipFill rotWithShape="1">
          <a:blip r:embed="rId3">
            <a:alphaModFix/>
          </a:blip>
          <a:srcRect/>
          <a:stretch/>
        </p:blipFill>
        <p:spPr>
          <a:xfrm>
            <a:off x="9584928" y="2719237"/>
            <a:ext cx="1422400" cy="1422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5_Plain_Title and Content">
  <p:cSld name="15_Plain_Title and Content">
    <p:spTree>
      <p:nvGrpSpPr>
        <p:cNvPr id="1" name="Shape 202"/>
        <p:cNvGrpSpPr/>
        <p:nvPr/>
      </p:nvGrpSpPr>
      <p:grpSpPr>
        <a:xfrm>
          <a:off x="0" y="0"/>
          <a:ext cx="0" cy="0"/>
          <a:chOff x="0" y="0"/>
          <a:chExt cx="0" cy="0"/>
        </a:xfrm>
      </p:grpSpPr>
      <p:sp>
        <p:nvSpPr>
          <p:cNvPr id="203" name="Google Shape;203;p58"/>
          <p:cNvSpPr txBox="1">
            <a:spLocks noGrp="1"/>
          </p:cNvSpPr>
          <p:nvPr>
            <p:ph type="title"/>
          </p:nvPr>
        </p:nvSpPr>
        <p:spPr>
          <a:xfrm>
            <a:off x="527381" y="356659"/>
            <a:ext cx="11041227" cy="946116"/>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1B2F4E"/>
              </a:buClr>
              <a:buSzPts val="3600"/>
              <a:buFont typeface="Montserrat"/>
              <a:buNone/>
              <a:defRPr cap="none">
                <a:solidFill>
                  <a:srgbClr val="1B2F4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58"/>
          <p:cNvSpPr txBox="1">
            <a:spLocks noGrp="1"/>
          </p:cNvSpPr>
          <p:nvPr>
            <p:ph type="body" idx="1"/>
          </p:nvPr>
        </p:nvSpPr>
        <p:spPr>
          <a:xfrm>
            <a:off x="527382" y="1600201"/>
            <a:ext cx="6816757" cy="4709119"/>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0"/>
              </a:spcBef>
              <a:spcAft>
                <a:spcPts val="0"/>
              </a:spcAft>
              <a:buClr>
                <a:srgbClr val="1B2F4E"/>
              </a:buClr>
              <a:buSzPts val="2400"/>
              <a:buNone/>
              <a:defRPr sz="2400">
                <a:solidFill>
                  <a:srgbClr val="1B2F4E"/>
                </a:solidFill>
              </a:defRPr>
            </a:lvl1pPr>
            <a:lvl2pPr marL="914400" lvl="1" indent="-347154" algn="l">
              <a:lnSpc>
                <a:spcPct val="120000"/>
              </a:lnSpc>
              <a:spcBef>
                <a:spcPts val="600"/>
              </a:spcBef>
              <a:spcAft>
                <a:spcPts val="0"/>
              </a:spcAft>
              <a:buClr>
                <a:srgbClr val="1B2F4E"/>
              </a:buClr>
              <a:buSzPts val="1867"/>
              <a:buChar char="•"/>
              <a:defRPr sz="1867">
                <a:solidFill>
                  <a:srgbClr val="1B2F4E"/>
                </a:solidFill>
              </a:defRPr>
            </a:lvl2pPr>
            <a:lvl3pPr marL="1371600" lvl="2" indent="-347154" algn="l">
              <a:lnSpc>
                <a:spcPct val="120000"/>
              </a:lnSpc>
              <a:spcBef>
                <a:spcPts val="600"/>
              </a:spcBef>
              <a:spcAft>
                <a:spcPts val="0"/>
              </a:spcAft>
              <a:buClr>
                <a:srgbClr val="1B2F4E"/>
              </a:buClr>
              <a:buSzPts val="1867"/>
              <a:buChar char="⎼"/>
              <a:defRPr sz="1867">
                <a:solidFill>
                  <a:srgbClr val="1B2F4E"/>
                </a:solidFill>
              </a:defRPr>
            </a:lvl3pPr>
            <a:lvl4pPr marL="1828800" lvl="3" indent="-330200" algn="l">
              <a:lnSpc>
                <a:spcPct val="120000"/>
              </a:lnSpc>
              <a:spcBef>
                <a:spcPts val="600"/>
              </a:spcBef>
              <a:spcAft>
                <a:spcPts val="0"/>
              </a:spcAft>
              <a:buClr>
                <a:srgbClr val="1B2F4E"/>
              </a:buClr>
              <a:buSzPts val="1600"/>
              <a:buChar char="»"/>
              <a:defRPr sz="1600">
                <a:solidFill>
                  <a:srgbClr val="1B2F4E"/>
                </a:solidFill>
              </a:defRPr>
            </a:lvl4pPr>
            <a:lvl5pPr marL="2286000" lvl="4" indent="-330200" algn="l">
              <a:lnSpc>
                <a:spcPct val="100000"/>
              </a:lnSpc>
              <a:spcBef>
                <a:spcPts val="600"/>
              </a:spcBef>
              <a:spcAft>
                <a:spcPts val="0"/>
              </a:spcAft>
              <a:buClr>
                <a:srgbClr val="1B2F4E"/>
              </a:buClr>
              <a:buSzPts val="1600"/>
              <a:buChar char="•"/>
              <a:defRPr sz="1600">
                <a:solidFill>
                  <a:srgbClr val="1B2F4E"/>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5" name="Google Shape;205;p58"/>
          <p:cNvSpPr txBox="1">
            <a:spLocks noGrp="1"/>
          </p:cNvSpPr>
          <p:nvPr>
            <p:ph type="ftr" idx="11"/>
          </p:nvPr>
        </p:nvSpPr>
        <p:spPr>
          <a:xfrm>
            <a:off x="316228" y="6188899"/>
            <a:ext cx="3343275"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rgbClr val="1B2F4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58"/>
          <p:cNvSpPr txBox="1">
            <a:spLocks noGrp="1"/>
          </p:cNvSpPr>
          <p:nvPr>
            <p:ph type="body" idx="2"/>
          </p:nvPr>
        </p:nvSpPr>
        <p:spPr>
          <a:xfrm>
            <a:off x="7344139" y="1604798"/>
            <a:ext cx="4209357" cy="4709119"/>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0"/>
              </a:spcBef>
              <a:spcAft>
                <a:spcPts val="0"/>
              </a:spcAft>
              <a:buClr>
                <a:srgbClr val="1B2F4E"/>
              </a:buClr>
              <a:buSzPts val="2400"/>
              <a:buNone/>
              <a:defRPr sz="2400">
                <a:solidFill>
                  <a:srgbClr val="1B2F4E"/>
                </a:solidFill>
              </a:defRPr>
            </a:lvl1pPr>
            <a:lvl2pPr marL="914400" lvl="1" indent="-347154" algn="l">
              <a:lnSpc>
                <a:spcPct val="120000"/>
              </a:lnSpc>
              <a:spcBef>
                <a:spcPts val="600"/>
              </a:spcBef>
              <a:spcAft>
                <a:spcPts val="0"/>
              </a:spcAft>
              <a:buClr>
                <a:srgbClr val="1B2F4E"/>
              </a:buClr>
              <a:buSzPts val="1867"/>
              <a:buChar char="•"/>
              <a:defRPr sz="1867">
                <a:solidFill>
                  <a:srgbClr val="1B2F4E"/>
                </a:solidFill>
              </a:defRPr>
            </a:lvl2pPr>
            <a:lvl3pPr marL="1371600" lvl="2" indent="-347154" algn="l">
              <a:lnSpc>
                <a:spcPct val="120000"/>
              </a:lnSpc>
              <a:spcBef>
                <a:spcPts val="600"/>
              </a:spcBef>
              <a:spcAft>
                <a:spcPts val="0"/>
              </a:spcAft>
              <a:buClr>
                <a:srgbClr val="1B2F4E"/>
              </a:buClr>
              <a:buSzPts val="1867"/>
              <a:buChar char="⎼"/>
              <a:defRPr sz="1867">
                <a:solidFill>
                  <a:srgbClr val="1B2F4E"/>
                </a:solidFill>
              </a:defRPr>
            </a:lvl3pPr>
            <a:lvl4pPr marL="1828800" lvl="3" indent="-330200" algn="l">
              <a:lnSpc>
                <a:spcPct val="120000"/>
              </a:lnSpc>
              <a:spcBef>
                <a:spcPts val="600"/>
              </a:spcBef>
              <a:spcAft>
                <a:spcPts val="0"/>
              </a:spcAft>
              <a:buClr>
                <a:srgbClr val="1B2F4E"/>
              </a:buClr>
              <a:buSzPts val="1600"/>
              <a:buChar char="»"/>
              <a:defRPr sz="1600">
                <a:solidFill>
                  <a:srgbClr val="1B2F4E"/>
                </a:solidFill>
              </a:defRPr>
            </a:lvl4pPr>
            <a:lvl5pPr marL="2286000" lvl="4" indent="-330200" algn="l">
              <a:lnSpc>
                <a:spcPct val="100000"/>
              </a:lnSpc>
              <a:spcBef>
                <a:spcPts val="600"/>
              </a:spcBef>
              <a:spcAft>
                <a:spcPts val="0"/>
              </a:spcAft>
              <a:buClr>
                <a:srgbClr val="1B2F4E"/>
              </a:buClr>
              <a:buSzPts val="1600"/>
              <a:buChar char="•"/>
              <a:defRPr sz="1600">
                <a:solidFill>
                  <a:srgbClr val="1B2F4E"/>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47"/>
          <p:cNvGrpSpPr/>
          <p:nvPr/>
        </p:nvGrpSpPr>
        <p:grpSpPr>
          <a:xfrm>
            <a:off x="11316155" y="6128859"/>
            <a:ext cx="412476" cy="435982"/>
            <a:chOff x="1841" y="2"/>
            <a:chExt cx="4000" cy="4318"/>
          </a:xfrm>
        </p:grpSpPr>
        <p:sp>
          <p:nvSpPr>
            <p:cNvPr id="11" name="Google Shape;11;p47"/>
            <p:cNvSpPr/>
            <p:nvPr/>
          </p:nvSpPr>
          <p:spPr>
            <a:xfrm>
              <a:off x="1972" y="2556"/>
              <a:ext cx="3779" cy="1764"/>
            </a:xfrm>
            <a:custGeom>
              <a:avLst/>
              <a:gdLst/>
              <a:ahLst/>
              <a:cxnLst/>
              <a:rect l="l" t="t" r="r" b="b"/>
              <a:pathLst>
                <a:path w="2181" h="1019" extrusionOk="0">
                  <a:moveTo>
                    <a:pt x="1634" y="700"/>
                  </a:moveTo>
                  <a:cubicBezTo>
                    <a:pt x="1739" y="267"/>
                    <a:pt x="1739" y="267"/>
                    <a:pt x="1739" y="267"/>
                  </a:cubicBezTo>
                  <a:cubicBezTo>
                    <a:pt x="1845" y="700"/>
                    <a:pt x="1845" y="700"/>
                    <a:pt x="1845" y="700"/>
                  </a:cubicBezTo>
                  <a:cubicBezTo>
                    <a:pt x="2000" y="700"/>
                    <a:pt x="2000" y="700"/>
                    <a:pt x="2000" y="700"/>
                  </a:cubicBezTo>
                  <a:cubicBezTo>
                    <a:pt x="2002" y="694"/>
                    <a:pt x="2002" y="694"/>
                    <a:pt x="2002" y="694"/>
                  </a:cubicBezTo>
                  <a:cubicBezTo>
                    <a:pt x="2181" y="15"/>
                    <a:pt x="2181" y="15"/>
                    <a:pt x="2181" y="15"/>
                  </a:cubicBezTo>
                  <a:cubicBezTo>
                    <a:pt x="2023" y="15"/>
                    <a:pt x="2023" y="15"/>
                    <a:pt x="2023" y="15"/>
                  </a:cubicBezTo>
                  <a:cubicBezTo>
                    <a:pt x="1921" y="454"/>
                    <a:pt x="1921" y="454"/>
                    <a:pt x="1921" y="454"/>
                  </a:cubicBezTo>
                  <a:cubicBezTo>
                    <a:pt x="1814" y="15"/>
                    <a:pt x="1814" y="15"/>
                    <a:pt x="1814" y="15"/>
                  </a:cubicBezTo>
                  <a:cubicBezTo>
                    <a:pt x="1666" y="15"/>
                    <a:pt x="1666" y="15"/>
                    <a:pt x="1666" y="15"/>
                  </a:cubicBezTo>
                  <a:cubicBezTo>
                    <a:pt x="1558" y="449"/>
                    <a:pt x="1558" y="449"/>
                    <a:pt x="1558" y="449"/>
                  </a:cubicBezTo>
                  <a:cubicBezTo>
                    <a:pt x="1459" y="15"/>
                    <a:pt x="1459" y="15"/>
                    <a:pt x="1459" y="15"/>
                  </a:cubicBezTo>
                  <a:cubicBezTo>
                    <a:pt x="1298" y="15"/>
                    <a:pt x="1298" y="15"/>
                    <a:pt x="1298" y="15"/>
                  </a:cubicBezTo>
                  <a:cubicBezTo>
                    <a:pt x="1476" y="700"/>
                    <a:pt x="1476" y="700"/>
                    <a:pt x="1476" y="700"/>
                  </a:cubicBezTo>
                  <a:lnTo>
                    <a:pt x="1634" y="700"/>
                  </a:lnTo>
                  <a:close/>
                  <a:moveTo>
                    <a:pt x="170" y="263"/>
                  </a:moveTo>
                  <a:cubicBezTo>
                    <a:pt x="542" y="700"/>
                    <a:pt x="542" y="700"/>
                    <a:pt x="542" y="700"/>
                  </a:cubicBezTo>
                  <a:cubicBezTo>
                    <a:pt x="701" y="700"/>
                    <a:pt x="701" y="700"/>
                    <a:pt x="701" y="700"/>
                  </a:cubicBezTo>
                  <a:cubicBezTo>
                    <a:pt x="701" y="15"/>
                    <a:pt x="701" y="15"/>
                    <a:pt x="701" y="15"/>
                  </a:cubicBezTo>
                  <a:cubicBezTo>
                    <a:pt x="547" y="15"/>
                    <a:pt x="547" y="15"/>
                    <a:pt x="547" y="15"/>
                  </a:cubicBezTo>
                  <a:cubicBezTo>
                    <a:pt x="547" y="453"/>
                    <a:pt x="547" y="453"/>
                    <a:pt x="547" y="453"/>
                  </a:cubicBezTo>
                  <a:cubicBezTo>
                    <a:pt x="174" y="15"/>
                    <a:pt x="174" y="15"/>
                    <a:pt x="174" y="15"/>
                  </a:cubicBezTo>
                  <a:cubicBezTo>
                    <a:pt x="16" y="15"/>
                    <a:pt x="16" y="15"/>
                    <a:pt x="16" y="15"/>
                  </a:cubicBezTo>
                  <a:cubicBezTo>
                    <a:pt x="16" y="700"/>
                    <a:pt x="16" y="700"/>
                    <a:pt x="16" y="700"/>
                  </a:cubicBezTo>
                  <a:cubicBezTo>
                    <a:pt x="170" y="700"/>
                    <a:pt x="170" y="700"/>
                    <a:pt x="170" y="700"/>
                  </a:cubicBezTo>
                  <a:lnTo>
                    <a:pt x="170" y="263"/>
                  </a:lnTo>
                  <a:close/>
                  <a:moveTo>
                    <a:pt x="108" y="929"/>
                  </a:moveTo>
                  <a:cubicBezTo>
                    <a:pt x="162" y="929"/>
                    <a:pt x="162" y="929"/>
                    <a:pt x="162" y="929"/>
                  </a:cubicBezTo>
                  <a:cubicBezTo>
                    <a:pt x="162" y="969"/>
                    <a:pt x="162" y="969"/>
                    <a:pt x="162" y="969"/>
                  </a:cubicBezTo>
                  <a:cubicBezTo>
                    <a:pt x="149" y="979"/>
                    <a:pt x="131" y="985"/>
                    <a:pt x="111" y="985"/>
                  </a:cubicBezTo>
                  <a:cubicBezTo>
                    <a:pt x="68" y="985"/>
                    <a:pt x="39" y="953"/>
                    <a:pt x="39" y="909"/>
                  </a:cubicBezTo>
                  <a:cubicBezTo>
                    <a:pt x="39" y="909"/>
                    <a:pt x="39" y="909"/>
                    <a:pt x="39" y="909"/>
                  </a:cubicBezTo>
                  <a:cubicBezTo>
                    <a:pt x="39" y="868"/>
                    <a:pt x="69" y="834"/>
                    <a:pt x="108" y="834"/>
                  </a:cubicBezTo>
                  <a:cubicBezTo>
                    <a:pt x="135" y="834"/>
                    <a:pt x="151" y="843"/>
                    <a:pt x="167" y="857"/>
                  </a:cubicBezTo>
                  <a:cubicBezTo>
                    <a:pt x="191" y="829"/>
                    <a:pt x="191" y="829"/>
                    <a:pt x="191" y="829"/>
                  </a:cubicBezTo>
                  <a:cubicBezTo>
                    <a:pt x="169" y="810"/>
                    <a:pt x="146" y="800"/>
                    <a:pt x="109" y="800"/>
                  </a:cubicBezTo>
                  <a:cubicBezTo>
                    <a:pt x="45" y="800"/>
                    <a:pt x="0" y="850"/>
                    <a:pt x="0" y="909"/>
                  </a:cubicBezTo>
                  <a:cubicBezTo>
                    <a:pt x="0" y="910"/>
                    <a:pt x="0" y="910"/>
                    <a:pt x="0" y="910"/>
                  </a:cubicBezTo>
                  <a:cubicBezTo>
                    <a:pt x="0" y="972"/>
                    <a:pt x="44" y="1019"/>
                    <a:pt x="110" y="1019"/>
                  </a:cubicBezTo>
                  <a:cubicBezTo>
                    <a:pt x="148" y="1019"/>
                    <a:pt x="177" y="1004"/>
                    <a:pt x="198" y="986"/>
                  </a:cubicBezTo>
                  <a:cubicBezTo>
                    <a:pt x="198" y="897"/>
                    <a:pt x="198" y="897"/>
                    <a:pt x="198" y="897"/>
                  </a:cubicBezTo>
                  <a:cubicBezTo>
                    <a:pt x="108" y="897"/>
                    <a:pt x="108" y="897"/>
                    <a:pt x="108" y="897"/>
                  </a:cubicBezTo>
                  <a:lnTo>
                    <a:pt x="108" y="929"/>
                  </a:lnTo>
                  <a:close/>
                  <a:moveTo>
                    <a:pt x="332" y="800"/>
                  </a:moveTo>
                  <a:cubicBezTo>
                    <a:pt x="267" y="800"/>
                    <a:pt x="221" y="850"/>
                    <a:pt x="221" y="909"/>
                  </a:cubicBezTo>
                  <a:cubicBezTo>
                    <a:pt x="221" y="910"/>
                    <a:pt x="221" y="910"/>
                    <a:pt x="221" y="910"/>
                  </a:cubicBezTo>
                  <a:cubicBezTo>
                    <a:pt x="221" y="970"/>
                    <a:pt x="266" y="1019"/>
                    <a:pt x="331" y="1019"/>
                  </a:cubicBezTo>
                  <a:cubicBezTo>
                    <a:pt x="396" y="1019"/>
                    <a:pt x="442" y="969"/>
                    <a:pt x="442" y="909"/>
                  </a:cubicBezTo>
                  <a:cubicBezTo>
                    <a:pt x="442" y="909"/>
                    <a:pt x="442" y="909"/>
                    <a:pt x="442" y="909"/>
                  </a:cubicBezTo>
                  <a:cubicBezTo>
                    <a:pt x="442" y="849"/>
                    <a:pt x="397" y="800"/>
                    <a:pt x="332" y="800"/>
                  </a:cubicBezTo>
                  <a:close/>
                  <a:moveTo>
                    <a:pt x="403" y="910"/>
                  </a:moveTo>
                  <a:cubicBezTo>
                    <a:pt x="403" y="951"/>
                    <a:pt x="374" y="985"/>
                    <a:pt x="332" y="985"/>
                  </a:cubicBezTo>
                  <a:cubicBezTo>
                    <a:pt x="290" y="985"/>
                    <a:pt x="260" y="950"/>
                    <a:pt x="260" y="909"/>
                  </a:cubicBezTo>
                  <a:cubicBezTo>
                    <a:pt x="260" y="909"/>
                    <a:pt x="260" y="909"/>
                    <a:pt x="260" y="909"/>
                  </a:cubicBezTo>
                  <a:cubicBezTo>
                    <a:pt x="260" y="867"/>
                    <a:pt x="289" y="834"/>
                    <a:pt x="331" y="834"/>
                  </a:cubicBezTo>
                  <a:cubicBezTo>
                    <a:pt x="373" y="834"/>
                    <a:pt x="403" y="868"/>
                    <a:pt x="403" y="909"/>
                  </a:cubicBezTo>
                  <a:lnTo>
                    <a:pt x="403" y="910"/>
                  </a:lnTo>
                  <a:close/>
                  <a:moveTo>
                    <a:pt x="545" y="966"/>
                  </a:moveTo>
                  <a:cubicBezTo>
                    <a:pt x="481" y="803"/>
                    <a:pt x="481" y="803"/>
                    <a:pt x="481" y="803"/>
                  </a:cubicBezTo>
                  <a:cubicBezTo>
                    <a:pt x="440" y="803"/>
                    <a:pt x="440" y="803"/>
                    <a:pt x="440" y="803"/>
                  </a:cubicBezTo>
                  <a:cubicBezTo>
                    <a:pt x="528" y="1017"/>
                    <a:pt x="528" y="1017"/>
                    <a:pt x="528" y="1017"/>
                  </a:cubicBezTo>
                  <a:cubicBezTo>
                    <a:pt x="560" y="1017"/>
                    <a:pt x="560" y="1017"/>
                    <a:pt x="560" y="1017"/>
                  </a:cubicBezTo>
                  <a:cubicBezTo>
                    <a:pt x="649" y="803"/>
                    <a:pt x="649" y="803"/>
                    <a:pt x="649" y="803"/>
                  </a:cubicBezTo>
                  <a:cubicBezTo>
                    <a:pt x="608" y="803"/>
                    <a:pt x="608" y="803"/>
                    <a:pt x="608" y="803"/>
                  </a:cubicBezTo>
                  <a:lnTo>
                    <a:pt x="545" y="966"/>
                  </a:lnTo>
                  <a:close/>
                  <a:moveTo>
                    <a:pt x="711" y="925"/>
                  </a:moveTo>
                  <a:cubicBezTo>
                    <a:pt x="817" y="925"/>
                    <a:pt x="817" y="925"/>
                    <a:pt x="817" y="925"/>
                  </a:cubicBezTo>
                  <a:cubicBezTo>
                    <a:pt x="817" y="892"/>
                    <a:pt x="817" y="892"/>
                    <a:pt x="817" y="892"/>
                  </a:cubicBezTo>
                  <a:cubicBezTo>
                    <a:pt x="711" y="892"/>
                    <a:pt x="711" y="892"/>
                    <a:pt x="711" y="892"/>
                  </a:cubicBezTo>
                  <a:cubicBezTo>
                    <a:pt x="711" y="837"/>
                    <a:pt x="711" y="837"/>
                    <a:pt x="711" y="837"/>
                  </a:cubicBezTo>
                  <a:cubicBezTo>
                    <a:pt x="831" y="837"/>
                    <a:pt x="831" y="837"/>
                    <a:pt x="831" y="837"/>
                  </a:cubicBezTo>
                  <a:cubicBezTo>
                    <a:pt x="831" y="803"/>
                    <a:pt x="831" y="803"/>
                    <a:pt x="831" y="803"/>
                  </a:cubicBezTo>
                  <a:cubicBezTo>
                    <a:pt x="674" y="803"/>
                    <a:pt x="674" y="803"/>
                    <a:pt x="674" y="803"/>
                  </a:cubicBezTo>
                  <a:cubicBezTo>
                    <a:pt x="674" y="1015"/>
                    <a:pt x="674" y="1015"/>
                    <a:pt x="674" y="1015"/>
                  </a:cubicBezTo>
                  <a:cubicBezTo>
                    <a:pt x="833" y="1015"/>
                    <a:pt x="833" y="1015"/>
                    <a:pt x="833" y="1015"/>
                  </a:cubicBezTo>
                  <a:cubicBezTo>
                    <a:pt x="833" y="982"/>
                    <a:pt x="833" y="982"/>
                    <a:pt x="833" y="982"/>
                  </a:cubicBezTo>
                  <a:cubicBezTo>
                    <a:pt x="711" y="982"/>
                    <a:pt x="711" y="982"/>
                    <a:pt x="711" y="982"/>
                  </a:cubicBezTo>
                  <a:lnTo>
                    <a:pt x="711" y="925"/>
                  </a:lnTo>
                  <a:close/>
                  <a:moveTo>
                    <a:pt x="1042" y="871"/>
                  </a:moveTo>
                  <a:cubicBezTo>
                    <a:pt x="1042" y="870"/>
                    <a:pt x="1042" y="870"/>
                    <a:pt x="1042" y="870"/>
                  </a:cubicBezTo>
                  <a:cubicBezTo>
                    <a:pt x="1042" y="852"/>
                    <a:pt x="1035" y="836"/>
                    <a:pt x="1024" y="825"/>
                  </a:cubicBezTo>
                  <a:cubicBezTo>
                    <a:pt x="1011" y="811"/>
                    <a:pt x="990" y="803"/>
                    <a:pt x="963" y="803"/>
                  </a:cubicBezTo>
                  <a:cubicBezTo>
                    <a:pt x="869" y="803"/>
                    <a:pt x="869" y="803"/>
                    <a:pt x="869" y="803"/>
                  </a:cubicBezTo>
                  <a:cubicBezTo>
                    <a:pt x="869" y="1015"/>
                    <a:pt x="869" y="1015"/>
                    <a:pt x="869" y="1015"/>
                  </a:cubicBezTo>
                  <a:cubicBezTo>
                    <a:pt x="906" y="1015"/>
                    <a:pt x="906" y="1015"/>
                    <a:pt x="906" y="1015"/>
                  </a:cubicBezTo>
                  <a:cubicBezTo>
                    <a:pt x="906" y="942"/>
                    <a:pt x="906" y="942"/>
                    <a:pt x="906" y="942"/>
                  </a:cubicBezTo>
                  <a:cubicBezTo>
                    <a:pt x="952" y="942"/>
                    <a:pt x="952" y="942"/>
                    <a:pt x="952" y="942"/>
                  </a:cubicBezTo>
                  <a:cubicBezTo>
                    <a:pt x="1005" y="1015"/>
                    <a:pt x="1005" y="1015"/>
                    <a:pt x="1005" y="1015"/>
                  </a:cubicBezTo>
                  <a:cubicBezTo>
                    <a:pt x="1048" y="1015"/>
                    <a:pt x="1048" y="1015"/>
                    <a:pt x="1048" y="1015"/>
                  </a:cubicBezTo>
                  <a:cubicBezTo>
                    <a:pt x="991" y="935"/>
                    <a:pt x="991" y="935"/>
                    <a:pt x="991" y="935"/>
                  </a:cubicBezTo>
                  <a:cubicBezTo>
                    <a:pt x="1021" y="927"/>
                    <a:pt x="1042" y="906"/>
                    <a:pt x="1042" y="871"/>
                  </a:cubicBezTo>
                  <a:close/>
                  <a:moveTo>
                    <a:pt x="906" y="908"/>
                  </a:moveTo>
                  <a:cubicBezTo>
                    <a:pt x="906" y="837"/>
                    <a:pt x="906" y="837"/>
                    <a:pt x="906" y="837"/>
                  </a:cubicBezTo>
                  <a:cubicBezTo>
                    <a:pt x="960" y="837"/>
                    <a:pt x="960" y="837"/>
                    <a:pt x="960" y="837"/>
                  </a:cubicBezTo>
                  <a:cubicBezTo>
                    <a:pt x="988" y="837"/>
                    <a:pt x="1004" y="850"/>
                    <a:pt x="1004" y="872"/>
                  </a:cubicBezTo>
                  <a:cubicBezTo>
                    <a:pt x="1004" y="873"/>
                    <a:pt x="1004" y="873"/>
                    <a:pt x="1004" y="873"/>
                  </a:cubicBezTo>
                  <a:cubicBezTo>
                    <a:pt x="1004" y="894"/>
                    <a:pt x="987" y="908"/>
                    <a:pt x="960" y="908"/>
                  </a:cubicBezTo>
                  <a:lnTo>
                    <a:pt x="906" y="908"/>
                  </a:lnTo>
                  <a:close/>
                  <a:moveTo>
                    <a:pt x="1223" y="950"/>
                  </a:moveTo>
                  <a:cubicBezTo>
                    <a:pt x="1109" y="803"/>
                    <a:pt x="1109" y="803"/>
                    <a:pt x="1109" y="803"/>
                  </a:cubicBezTo>
                  <a:cubicBezTo>
                    <a:pt x="1075" y="803"/>
                    <a:pt x="1075" y="803"/>
                    <a:pt x="1075" y="803"/>
                  </a:cubicBezTo>
                  <a:cubicBezTo>
                    <a:pt x="1075" y="1015"/>
                    <a:pt x="1075" y="1015"/>
                    <a:pt x="1075" y="1015"/>
                  </a:cubicBezTo>
                  <a:cubicBezTo>
                    <a:pt x="1111" y="1015"/>
                    <a:pt x="1111" y="1015"/>
                    <a:pt x="1111" y="1015"/>
                  </a:cubicBezTo>
                  <a:cubicBezTo>
                    <a:pt x="1111" y="864"/>
                    <a:pt x="1111" y="864"/>
                    <a:pt x="1111" y="864"/>
                  </a:cubicBezTo>
                  <a:cubicBezTo>
                    <a:pt x="1228" y="1015"/>
                    <a:pt x="1228" y="1015"/>
                    <a:pt x="1228" y="1015"/>
                  </a:cubicBezTo>
                  <a:cubicBezTo>
                    <a:pt x="1259" y="1015"/>
                    <a:pt x="1259" y="1015"/>
                    <a:pt x="1259" y="1015"/>
                  </a:cubicBezTo>
                  <a:cubicBezTo>
                    <a:pt x="1259" y="803"/>
                    <a:pt x="1259" y="803"/>
                    <a:pt x="1259" y="803"/>
                  </a:cubicBezTo>
                  <a:cubicBezTo>
                    <a:pt x="1223" y="803"/>
                    <a:pt x="1223" y="803"/>
                    <a:pt x="1223" y="803"/>
                  </a:cubicBezTo>
                  <a:lnTo>
                    <a:pt x="1223" y="950"/>
                  </a:lnTo>
                  <a:close/>
                  <a:moveTo>
                    <a:pt x="1401" y="904"/>
                  </a:moveTo>
                  <a:cubicBezTo>
                    <a:pt x="1337" y="803"/>
                    <a:pt x="1337" y="803"/>
                    <a:pt x="1337" y="803"/>
                  </a:cubicBezTo>
                  <a:cubicBezTo>
                    <a:pt x="1297" y="803"/>
                    <a:pt x="1297" y="803"/>
                    <a:pt x="1297" y="803"/>
                  </a:cubicBezTo>
                  <a:cubicBezTo>
                    <a:pt x="1297" y="1015"/>
                    <a:pt x="1297" y="1015"/>
                    <a:pt x="1297" y="1015"/>
                  </a:cubicBezTo>
                  <a:cubicBezTo>
                    <a:pt x="1334" y="1015"/>
                    <a:pt x="1334" y="1015"/>
                    <a:pt x="1334" y="1015"/>
                  </a:cubicBezTo>
                  <a:cubicBezTo>
                    <a:pt x="1334" y="864"/>
                    <a:pt x="1334" y="864"/>
                    <a:pt x="1334" y="864"/>
                  </a:cubicBezTo>
                  <a:cubicBezTo>
                    <a:pt x="1400" y="963"/>
                    <a:pt x="1400" y="963"/>
                    <a:pt x="1400" y="963"/>
                  </a:cubicBezTo>
                  <a:cubicBezTo>
                    <a:pt x="1401" y="963"/>
                    <a:pt x="1401" y="963"/>
                    <a:pt x="1401" y="963"/>
                  </a:cubicBezTo>
                  <a:cubicBezTo>
                    <a:pt x="1468" y="863"/>
                    <a:pt x="1468" y="863"/>
                    <a:pt x="1468" y="863"/>
                  </a:cubicBezTo>
                  <a:cubicBezTo>
                    <a:pt x="1468" y="1015"/>
                    <a:pt x="1468" y="1015"/>
                    <a:pt x="1468" y="1015"/>
                  </a:cubicBezTo>
                  <a:cubicBezTo>
                    <a:pt x="1505" y="1015"/>
                    <a:pt x="1505" y="1015"/>
                    <a:pt x="1505" y="1015"/>
                  </a:cubicBezTo>
                  <a:cubicBezTo>
                    <a:pt x="1505" y="803"/>
                    <a:pt x="1505" y="803"/>
                    <a:pt x="1505" y="803"/>
                  </a:cubicBezTo>
                  <a:cubicBezTo>
                    <a:pt x="1466" y="803"/>
                    <a:pt x="1466" y="803"/>
                    <a:pt x="1466" y="803"/>
                  </a:cubicBezTo>
                  <a:lnTo>
                    <a:pt x="1401" y="904"/>
                  </a:lnTo>
                  <a:close/>
                  <a:moveTo>
                    <a:pt x="1578" y="925"/>
                  </a:moveTo>
                  <a:cubicBezTo>
                    <a:pt x="1684" y="925"/>
                    <a:pt x="1684" y="925"/>
                    <a:pt x="1684" y="925"/>
                  </a:cubicBezTo>
                  <a:cubicBezTo>
                    <a:pt x="1684" y="892"/>
                    <a:pt x="1684" y="892"/>
                    <a:pt x="1684" y="892"/>
                  </a:cubicBezTo>
                  <a:cubicBezTo>
                    <a:pt x="1578" y="892"/>
                    <a:pt x="1578" y="892"/>
                    <a:pt x="1578" y="892"/>
                  </a:cubicBezTo>
                  <a:cubicBezTo>
                    <a:pt x="1578" y="837"/>
                    <a:pt x="1578" y="837"/>
                    <a:pt x="1578" y="837"/>
                  </a:cubicBezTo>
                  <a:cubicBezTo>
                    <a:pt x="1698" y="837"/>
                    <a:pt x="1698" y="837"/>
                    <a:pt x="1698" y="837"/>
                  </a:cubicBezTo>
                  <a:cubicBezTo>
                    <a:pt x="1698" y="803"/>
                    <a:pt x="1698" y="803"/>
                    <a:pt x="1698" y="803"/>
                  </a:cubicBezTo>
                  <a:cubicBezTo>
                    <a:pt x="1541" y="803"/>
                    <a:pt x="1541" y="803"/>
                    <a:pt x="1541" y="803"/>
                  </a:cubicBezTo>
                  <a:cubicBezTo>
                    <a:pt x="1541" y="1015"/>
                    <a:pt x="1541" y="1015"/>
                    <a:pt x="1541" y="1015"/>
                  </a:cubicBezTo>
                  <a:cubicBezTo>
                    <a:pt x="1700" y="1015"/>
                    <a:pt x="1700" y="1015"/>
                    <a:pt x="1700" y="1015"/>
                  </a:cubicBezTo>
                  <a:cubicBezTo>
                    <a:pt x="1700" y="982"/>
                    <a:pt x="1700" y="982"/>
                    <a:pt x="1700" y="982"/>
                  </a:cubicBezTo>
                  <a:cubicBezTo>
                    <a:pt x="1578" y="982"/>
                    <a:pt x="1578" y="982"/>
                    <a:pt x="1578" y="982"/>
                  </a:cubicBezTo>
                  <a:lnTo>
                    <a:pt x="1578" y="925"/>
                  </a:lnTo>
                  <a:close/>
                  <a:moveTo>
                    <a:pt x="1884" y="950"/>
                  </a:moveTo>
                  <a:cubicBezTo>
                    <a:pt x="1771" y="803"/>
                    <a:pt x="1771" y="803"/>
                    <a:pt x="1771" y="803"/>
                  </a:cubicBezTo>
                  <a:cubicBezTo>
                    <a:pt x="1736" y="803"/>
                    <a:pt x="1736" y="803"/>
                    <a:pt x="1736" y="803"/>
                  </a:cubicBezTo>
                  <a:cubicBezTo>
                    <a:pt x="1736" y="1015"/>
                    <a:pt x="1736" y="1015"/>
                    <a:pt x="1736" y="1015"/>
                  </a:cubicBezTo>
                  <a:cubicBezTo>
                    <a:pt x="1773" y="1015"/>
                    <a:pt x="1773" y="1015"/>
                    <a:pt x="1773" y="1015"/>
                  </a:cubicBezTo>
                  <a:cubicBezTo>
                    <a:pt x="1773" y="864"/>
                    <a:pt x="1773" y="864"/>
                    <a:pt x="1773" y="864"/>
                  </a:cubicBezTo>
                  <a:cubicBezTo>
                    <a:pt x="1890" y="1015"/>
                    <a:pt x="1890" y="1015"/>
                    <a:pt x="1890" y="1015"/>
                  </a:cubicBezTo>
                  <a:cubicBezTo>
                    <a:pt x="1921" y="1015"/>
                    <a:pt x="1921" y="1015"/>
                    <a:pt x="1921" y="1015"/>
                  </a:cubicBezTo>
                  <a:cubicBezTo>
                    <a:pt x="1921" y="803"/>
                    <a:pt x="1921" y="803"/>
                    <a:pt x="1921" y="803"/>
                  </a:cubicBezTo>
                  <a:cubicBezTo>
                    <a:pt x="1884" y="803"/>
                    <a:pt x="1884" y="803"/>
                    <a:pt x="1884" y="803"/>
                  </a:cubicBezTo>
                  <a:lnTo>
                    <a:pt x="1884" y="950"/>
                  </a:lnTo>
                  <a:close/>
                  <a:moveTo>
                    <a:pt x="1950" y="838"/>
                  </a:moveTo>
                  <a:cubicBezTo>
                    <a:pt x="2018" y="838"/>
                    <a:pt x="2018" y="838"/>
                    <a:pt x="2018" y="838"/>
                  </a:cubicBezTo>
                  <a:cubicBezTo>
                    <a:pt x="2018" y="1015"/>
                    <a:pt x="2018" y="1015"/>
                    <a:pt x="2018" y="1015"/>
                  </a:cubicBezTo>
                  <a:cubicBezTo>
                    <a:pt x="2055" y="1015"/>
                    <a:pt x="2055" y="1015"/>
                    <a:pt x="2055" y="1015"/>
                  </a:cubicBezTo>
                  <a:cubicBezTo>
                    <a:pt x="2055" y="838"/>
                    <a:pt x="2055" y="838"/>
                    <a:pt x="2055" y="838"/>
                  </a:cubicBezTo>
                  <a:cubicBezTo>
                    <a:pt x="2122" y="838"/>
                    <a:pt x="2122" y="838"/>
                    <a:pt x="2122" y="838"/>
                  </a:cubicBezTo>
                  <a:cubicBezTo>
                    <a:pt x="2122" y="803"/>
                    <a:pt x="2122" y="803"/>
                    <a:pt x="2122" y="803"/>
                  </a:cubicBezTo>
                  <a:cubicBezTo>
                    <a:pt x="1950" y="803"/>
                    <a:pt x="1950" y="803"/>
                    <a:pt x="1950" y="803"/>
                  </a:cubicBezTo>
                  <a:lnTo>
                    <a:pt x="1950" y="838"/>
                  </a:lnTo>
                  <a:close/>
                  <a:moveTo>
                    <a:pt x="1073" y="290"/>
                  </a:moveTo>
                  <a:cubicBezTo>
                    <a:pt x="952" y="259"/>
                    <a:pt x="923" y="244"/>
                    <a:pt x="923" y="198"/>
                  </a:cubicBezTo>
                  <a:cubicBezTo>
                    <a:pt x="923" y="196"/>
                    <a:pt x="923" y="196"/>
                    <a:pt x="923" y="196"/>
                  </a:cubicBezTo>
                  <a:cubicBezTo>
                    <a:pt x="923" y="162"/>
                    <a:pt x="953" y="136"/>
                    <a:pt x="1012" y="136"/>
                  </a:cubicBezTo>
                  <a:cubicBezTo>
                    <a:pt x="1071" y="136"/>
                    <a:pt x="1131" y="161"/>
                    <a:pt x="1193" y="204"/>
                  </a:cubicBezTo>
                  <a:cubicBezTo>
                    <a:pt x="1272" y="89"/>
                    <a:pt x="1272" y="89"/>
                    <a:pt x="1272" y="89"/>
                  </a:cubicBezTo>
                  <a:cubicBezTo>
                    <a:pt x="1202" y="32"/>
                    <a:pt x="1115" y="0"/>
                    <a:pt x="1014" y="0"/>
                  </a:cubicBezTo>
                  <a:cubicBezTo>
                    <a:pt x="872" y="0"/>
                    <a:pt x="771" y="84"/>
                    <a:pt x="771" y="210"/>
                  </a:cubicBezTo>
                  <a:cubicBezTo>
                    <a:pt x="771" y="212"/>
                    <a:pt x="771" y="212"/>
                    <a:pt x="771" y="212"/>
                  </a:cubicBezTo>
                  <a:cubicBezTo>
                    <a:pt x="771" y="350"/>
                    <a:pt x="861" y="389"/>
                    <a:pt x="1001" y="425"/>
                  </a:cubicBezTo>
                  <a:cubicBezTo>
                    <a:pt x="1118" y="455"/>
                    <a:pt x="1141" y="474"/>
                    <a:pt x="1141" y="513"/>
                  </a:cubicBezTo>
                  <a:cubicBezTo>
                    <a:pt x="1141" y="515"/>
                    <a:pt x="1141" y="515"/>
                    <a:pt x="1141" y="515"/>
                  </a:cubicBezTo>
                  <a:cubicBezTo>
                    <a:pt x="1141" y="556"/>
                    <a:pt x="1104" y="581"/>
                    <a:pt x="1041" y="581"/>
                  </a:cubicBezTo>
                  <a:cubicBezTo>
                    <a:pt x="961" y="581"/>
                    <a:pt x="896" y="548"/>
                    <a:pt x="833" y="496"/>
                  </a:cubicBezTo>
                  <a:cubicBezTo>
                    <a:pt x="743" y="605"/>
                    <a:pt x="743" y="605"/>
                    <a:pt x="743" y="605"/>
                  </a:cubicBezTo>
                  <a:cubicBezTo>
                    <a:pt x="826" y="679"/>
                    <a:pt x="933" y="716"/>
                    <a:pt x="1038" y="716"/>
                  </a:cubicBezTo>
                  <a:cubicBezTo>
                    <a:pt x="1188" y="716"/>
                    <a:pt x="1293" y="638"/>
                    <a:pt x="1293" y="500"/>
                  </a:cubicBezTo>
                  <a:cubicBezTo>
                    <a:pt x="1293" y="498"/>
                    <a:pt x="1293" y="498"/>
                    <a:pt x="1293" y="498"/>
                  </a:cubicBezTo>
                  <a:cubicBezTo>
                    <a:pt x="1293" y="377"/>
                    <a:pt x="1214" y="326"/>
                    <a:pt x="1073" y="290"/>
                  </a:cubicBezTo>
                  <a:close/>
                </a:path>
              </a:pathLst>
            </a:custGeom>
            <a:solidFill>
              <a:srgbClr val="1D327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ontserrat Medium"/>
                <a:ea typeface="Montserrat Medium"/>
                <a:cs typeface="Montserrat Medium"/>
                <a:sym typeface="Montserrat Medium"/>
              </a:endParaRPr>
            </a:p>
          </p:txBody>
        </p:sp>
        <p:sp>
          <p:nvSpPr>
            <p:cNvPr id="12" name="Google Shape;12;p47"/>
            <p:cNvSpPr/>
            <p:nvPr/>
          </p:nvSpPr>
          <p:spPr>
            <a:xfrm>
              <a:off x="1841" y="2"/>
              <a:ext cx="4000" cy="2416"/>
            </a:xfrm>
            <a:custGeom>
              <a:avLst/>
              <a:gdLst/>
              <a:ahLst/>
              <a:cxnLst/>
              <a:rect l="l" t="t" r="r" b="b"/>
              <a:pathLst>
                <a:path w="2309" h="1396" extrusionOk="0">
                  <a:moveTo>
                    <a:pt x="855" y="1255"/>
                  </a:moveTo>
                  <a:cubicBezTo>
                    <a:pt x="807" y="1218"/>
                    <a:pt x="749" y="1157"/>
                    <a:pt x="719" y="1061"/>
                  </a:cubicBezTo>
                  <a:cubicBezTo>
                    <a:pt x="690" y="971"/>
                    <a:pt x="675" y="863"/>
                    <a:pt x="675" y="743"/>
                  </a:cubicBezTo>
                  <a:cubicBezTo>
                    <a:pt x="675" y="576"/>
                    <a:pt x="703" y="434"/>
                    <a:pt x="712" y="394"/>
                  </a:cubicBezTo>
                  <a:cubicBezTo>
                    <a:pt x="712" y="393"/>
                    <a:pt x="712" y="392"/>
                    <a:pt x="712" y="392"/>
                  </a:cubicBezTo>
                  <a:cubicBezTo>
                    <a:pt x="717" y="369"/>
                    <a:pt x="731" y="350"/>
                    <a:pt x="748" y="341"/>
                  </a:cubicBezTo>
                  <a:cubicBezTo>
                    <a:pt x="622" y="260"/>
                    <a:pt x="513" y="212"/>
                    <a:pt x="492" y="203"/>
                  </a:cubicBezTo>
                  <a:cubicBezTo>
                    <a:pt x="479" y="197"/>
                    <a:pt x="473" y="195"/>
                    <a:pt x="472" y="195"/>
                  </a:cubicBezTo>
                  <a:cubicBezTo>
                    <a:pt x="472" y="195"/>
                    <a:pt x="472" y="195"/>
                    <a:pt x="472" y="195"/>
                  </a:cubicBezTo>
                  <a:cubicBezTo>
                    <a:pt x="472" y="195"/>
                    <a:pt x="472" y="195"/>
                    <a:pt x="472" y="195"/>
                  </a:cubicBezTo>
                  <a:cubicBezTo>
                    <a:pt x="467" y="193"/>
                    <a:pt x="463" y="192"/>
                    <a:pt x="458" y="192"/>
                  </a:cubicBezTo>
                  <a:cubicBezTo>
                    <a:pt x="444" y="192"/>
                    <a:pt x="436" y="201"/>
                    <a:pt x="432" y="217"/>
                  </a:cubicBezTo>
                  <a:cubicBezTo>
                    <a:pt x="432" y="217"/>
                    <a:pt x="429" y="242"/>
                    <a:pt x="425" y="285"/>
                  </a:cubicBezTo>
                  <a:cubicBezTo>
                    <a:pt x="421" y="323"/>
                    <a:pt x="417" y="385"/>
                    <a:pt x="417" y="458"/>
                  </a:cubicBezTo>
                  <a:cubicBezTo>
                    <a:pt x="417" y="623"/>
                    <a:pt x="439" y="857"/>
                    <a:pt x="541" y="1037"/>
                  </a:cubicBezTo>
                  <a:cubicBezTo>
                    <a:pt x="620" y="1174"/>
                    <a:pt x="731" y="1251"/>
                    <a:pt x="855" y="1255"/>
                  </a:cubicBezTo>
                  <a:close/>
                  <a:moveTo>
                    <a:pt x="1263" y="1279"/>
                  </a:moveTo>
                  <a:cubicBezTo>
                    <a:pt x="1264" y="1279"/>
                    <a:pt x="1264" y="1279"/>
                    <a:pt x="1264" y="1279"/>
                  </a:cubicBezTo>
                  <a:cubicBezTo>
                    <a:pt x="1350" y="1279"/>
                    <a:pt x="1495" y="1207"/>
                    <a:pt x="1545" y="1046"/>
                  </a:cubicBezTo>
                  <a:cubicBezTo>
                    <a:pt x="1571" y="960"/>
                    <a:pt x="1585" y="858"/>
                    <a:pt x="1585" y="743"/>
                  </a:cubicBezTo>
                  <a:cubicBezTo>
                    <a:pt x="1585" y="600"/>
                    <a:pt x="1564" y="476"/>
                    <a:pt x="1555" y="429"/>
                  </a:cubicBezTo>
                  <a:cubicBezTo>
                    <a:pt x="1552" y="412"/>
                    <a:pt x="1550" y="402"/>
                    <a:pt x="1550" y="402"/>
                  </a:cubicBezTo>
                  <a:cubicBezTo>
                    <a:pt x="1548" y="394"/>
                    <a:pt x="1544" y="384"/>
                    <a:pt x="1536" y="384"/>
                  </a:cubicBezTo>
                  <a:cubicBezTo>
                    <a:pt x="1533" y="384"/>
                    <a:pt x="1530" y="386"/>
                    <a:pt x="1526" y="389"/>
                  </a:cubicBezTo>
                  <a:cubicBezTo>
                    <a:pt x="1526" y="389"/>
                    <a:pt x="1522" y="392"/>
                    <a:pt x="1515" y="398"/>
                  </a:cubicBezTo>
                  <a:cubicBezTo>
                    <a:pt x="1508" y="404"/>
                    <a:pt x="1497" y="412"/>
                    <a:pt x="1483" y="425"/>
                  </a:cubicBezTo>
                  <a:cubicBezTo>
                    <a:pt x="1464" y="442"/>
                    <a:pt x="1425" y="478"/>
                    <a:pt x="1380" y="527"/>
                  </a:cubicBezTo>
                  <a:cubicBezTo>
                    <a:pt x="1309" y="607"/>
                    <a:pt x="1214" y="732"/>
                    <a:pt x="1169" y="877"/>
                  </a:cubicBezTo>
                  <a:cubicBezTo>
                    <a:pt x="1144" y="962"/>
                    <a:pt x="1131" y="1035"/>
                    <a:pt x="1131" y="1095"/>
                  </a:cubicBezTo>
                  <a:cubicBezTo>
                    <a:pt x="1131" y="1139"/>
                    <a:pt x="1138" y="1177"/>
                    <a:pt x="1152" y="1207"/>
                  </a:cubicBezTo>
                  <a:cubicBezTo>
                    <a:pt x="1166" y="1237"/>
                    <a:pt x="1187" y="1257"/>
                    <a:pt x="1216" y="1271"/>
                  </a:cubicBezTo>
                  <a:cubicBezTo>
                    <a:pt x="1229" y="1276"/>
                    <a:pt x="1244" y="1279"/>
                    <a:pt x="1263" y="1279"/>
                  </a:cubicBezTo>
                  <a:close/>
                  <a:moveTo>
                    <a:pt x="1131" y="838"/>
                  </a:moveTo>
                  <a:cubicBezTo>
                    <a:pt x="1131" y="835"/>
                    <a:pt x="1133" y="832"/>
                    <a:pt x="1134" y="829"/>
                  </a:cubicBezTo>
                  <a:cubicBezTo>
                    <a:pt x="1039" y="594"/>
                    <a:pt x="822" y="418"/>
                    <a:pt x="798" y="398"/>
                  </a:cubicBezTo>
                  <a:cubicBezTo>
                    <a:pt x="790" y="392"/>
                    <a:pt x="786" y="389"/>
                    <a:pt x="786" y="389"/>
                  </a:cubicBezTo>
                  <a:cubicBezTo>
                    <a:pt x="782" y="386"/>
                    <a:pt x="778" y="384"/>
                    <a:pt x="775" y="384"/>
                  </a:cubicBezTo>
                  <a:cubicBezTo>
                    <a:pt x="767" y="384"/>
                    <a:pt x="763" y="394"/>
                    <a:pt x="760" y="403"/>
                  </a:cubicBezTo>
                  <a:cubicBezTo>
                    <a:pt x="760" y="404"/>
                    <a:pt x="758" y="414"/>
                    <a:pt x="755" y="429"/>
                  </a:cubicBezTo>
                  <a:cubicBezTo>
                    <a:pt x="752" y="441"/>
                    <a:pt x="748" y="467"/>
                    <a:pt x="743" y="503"/>
                  </a:cubicBezTo>
                  <a:cubicBezTo>
                    <a:pt x="734" y="559"/>
                    <a:pt x="725" y="647"/>
                    <a:pt x="725" y="743"/>
                  </a:cubicBezTo>
                  <a:cubicBezTo>
                    <a:pt x="725" y="860"/>
                    <a:pt x="738" y="962"/>
                    <a:pt x="766" y="1046"/>
                  </a:cubicBezTo>
                  <a:cubicBezTo>
                    <a:pt x="816" y="1207"/>
                    <a:pt x="964" y="1279"/>
                    <a:pt x="1053" y="1279"/>
                  </a:cubicBezTo>
                  <a:cubicBezTo>
                    <a:pt x="1054" y="1279"/>
                    <a:pt x="1054" y="1279"/>
                    <a:pt x="1054" y="1279"/>
                  </a:cubicBezTo>
                  <a:cubicBezTo>
                    <a:pt x="1073" y="1279"/>
                    <a:pt x="1089" y="1276"/>
                    <a:pt x="1103" y="1270"/>
                  </a:cubicBezTo>
                  <a:cubicBezTo>
                    <a:pt x="1110" y="1267"/>
                    <a:pt x="1117" y="1264"/>
                    <a:pt x="1125" y="1258"/>
                  </a:cubicBezTo>
                  <a:cubicBezTo>
                    <a:pt x="1119" y="1250"/>
                    <a:pt x="1113" y="1240"/>
                    <a:pt x="1108" y="1228"/>
                  </a:cubicBezTo>
                  <a:cubicBezTo>
                    <a:pt x="1090" y="1193"/>
                    <a:pt x="1082" y="1149"/>
                    <a:pt x="1081" y="1095"/>
                  </a:cubicBezTo>
                  <a:cubicBezTo>
                    <a:pt x="1082" y="1028"/>
                    <a:pt x="1095" y="950"/>
                    <a:pt x="1123" y="862"/>
                  </a:cubicBezTo>
                  <a:cubicBezTo>
                    <a:pt x="1125" y="855"/>
                    <a:pt x="1128" y="846"/>
                    <a:pt x="1131" y="838"/>
                  </a:cubicBezTo>
                  <a:close/>
                  <a:moveTo>
                    <a:pt x="1159" y="766"/>
                  </a:moveTo>
                  <a:cubicBezTo>
                    <a:pt x="1208" y="661"/>
                    <a:pt x="1281" y="558"/>
                    <a:pt x="1378" y="457"/>
                  </a:cubicBezTo>
                  <a:cubicBezTo>
                    <a:pt x="1312" y="256"/>
                    <a:pt x="1219" y="92"/>
                    <a:pt x="1182" y="31"/>
                  </a:cubicBezTo>
                  <a:cubicBezTo>
                    <a:pt x="1174" y="19"/>
                    <a:pt x="1170" y="12"/>
                    <a:pt x="1170" y="12"/>
                  </a:cubicBezTo>
                  <a:cubicBezTo>
                    <a:pt x="1163" y="1"/>
                    <a:pt x="1157" y="0"/>
                    <a:pt x="1155" y="0"/>
                  </a:cubicBezTo>
                  <a:cubicBezTo>
                    <a:pt x="1150" y="0"/>
                    <a:pt x="1144" y="4"/>
                    <a:pt x="1139" y="13"/>
                  </a:cubicBezTo>
                  <a:cubicBezTo>
                    <a:pt x="1139" y="13"/>
                    <a:pt x="1134" y="19"/>
                    <a:pt x="1127" y="31"/>
                  </a:cubicBezTo>
                  <a:cubicBezTo>
                    <a:pt x="1116" y="49"/>
                    <a:pt x="1106" y="67"/>
                    <a:pt x="1095" y="85"/>
                  </a:cubicBezTo>
                  <a:cubicBezTo>
                    <a:pt x="1072" y="127"/>
                    <a:pt x="1036" y="193"/>
                    <a:pt x="1000" y="277"/>
                  </a:cubicBezTo>
                  <a:cubicBezTo>
                    <a:pt x="975" y="334"/>
                    <a:pt x="952" y="393"/>
                    <a:pt x="932" y="453"/>
                  </a:cubicBezTo>
                  <a:cubicBezTo>
                    <a:pt x="1002" y="523"/>
                    <a:pt x="1097" y="633"/>
                    <a:pt x="1159" y="766"/>
                  </a:cubicBezTo>
                  <a:close/>
                  <a:moveTo>
                    <a:pt x="1562" y="341"/>
                  </a:moveTo>
                  <a:cubicBezTo>
                    <a:pt x="1580" y="350"/>
                    <a:pt x="1593" y="368"/>
                    <a:pt x="1598" y="392"/>
                  </a:cubicBezTo>
                  <a:cubicBezTo>
                    <a:pt x="1598" y="392"/>
                    <a:pt x="1599" y="393"/>
                    <a:pt x="1599" y="394"/>
                  </a:cubicBezTo>
                  <a:cubicBezTo>
                    <a:pt x="1607" y="434"/>
                    <a:pt x="1635" y="577"/>
                    <a:pt x="1635" y="743"/>
                  </a:cubicBezTo>
                  <a:cubicBezTo>
                    <a:pt x="1635" y="863"/>
                    <a:pt x="1620" y="970"/>
                    <a:pt x="1592" y="1061"/>
                  </a:cubicBezTo>
                  <a:cubicBezTo>
                    <a:pt x="1562" y="1157"/>
                    <a:pt x="1506" y="1218"/>
                    <a:pt x="1458" y="1255"/>
                  </a:cubicBezTo>
                  <a:cubicBezTo>
                    <a:pt x="1581" y="1249"/>
                    <a:pt x="1690" y="1172"/>
                    <a:pt x="1768" y="1037"/>
                  </a:cubicBezTo>
                  <a:cubicBezTo>
                    <a:pt x="1871" y="857"/>
                    <a:pt x="1892" y="623"/>
                    <a:pt x="1892" y="458"/>
                  </a:cubicBezTo>
                  <a:cubicBezTo>
                    <a:pt x="1892" y="400"/>
                    <a:pt x="1890" y="341"/>
                    <a:pt x="1884" y="284"/>
                  </a:cubicBezTo>
                  <a:cubicBezTo>
                    <a:pt x="1880" y="242"/>
                    <a:pt x="1877" y="217"/>
                    <a:pt x="1877" y="217"/>
                  </a:cubicBezTo>
                  <a:cubicBezTo>
                    <a:pt x="1874" y="201"/>
                    <a:pt x="1865" y="192"/>
                    <a:pt x="1850" y="192"/>
                  </a:cubicBezTo>
                  <a:cubicBezTo>
                    <a:pt x="1848" y="192"/>
                    <a:pt x="1843" y="192"/>
                    <a:pt x="1837" y="195"/>
                  </a:cubicBezTo>
                  <a:cubicBezTo>
                    <a:pt x="1837" y="195"/>
                    <a:pt x="1837" y="195"/>
                    <a:pt x="1837" y="195"/>
                  </a:cubicBezTo>
                  <a:cubicBezTo>
                    <a:pt x="1837" y="195"/>
                    <a:pt x="1837" y="195"/>
                    <a:pt x="1837" y="195"/>
                  </a:cubicBezTo>
                  <a:cubicBezTo>
                    <a:pt x="1837" y="195"/>
                    <a:pt x="1830" y="197"/>
                    <a:pt x="1818" y="203"/>
                  </a:cubicBezTo>
                  <a:cubicBezTo>
                    <a:pt x="1806" y="208"/>
                    <a:pt x="1790" y="215"/>
                    <a:pt x="1769" y="225"/>
                  </a:cubicBezTo>
                  <a:cubicBezTo>
                    <a:pt x="1762" y="228"/>
                    <a:pt x="1762" y="228"/>
                    <a:pt x="1762" y="228"/>
                  </a:cubicBezTo>
                  <a:cubicBezTo>
                    <a:pt x="1700" y="258"/>
                    <a:pt x="1639" y="292"/>
                    <a:pt x="1581" y="328"/>
                  </a:cubicBezTo>
                  <a:cubicBezTo>
                    <a:pt x="1575" y="332"/>
                    <a:pt x="1568" y="336"/>
                    <a:pt x="1562" y="341"/>
                  </a:cubicBezTo>
                  <a:close/>
                  <a:moveTo>
                    <a:pt x="1586" y="267"/>
                  </a:moveTo>
                  <a:cubicBezTo>
                    <a:pt x="1567" y="172"/>
                    <a:pt x="1546" y="101"/>
                    <a:pt x="1537" y="75"/>
                  </a:cubicBezTo>
                  <a:cubicBezTo>
                    <a:pt x="1537" y="74"/>
                    <a:pt x="1537" y="73"/>
                    <a:pt x="1536" y="73"/>
                  </a:cubicBezTo>
                  <a:cubicBezTo>
                    <a:pt x="1531" y="59"/>
                    <a:pt x="1523" y="52"/>
                    <a:pt x="1511" y="52"/>
                  </a:cubicBezTo>
                  <a:cubicBezTo>
                    <a:pt x="1510" y="52"/>
                    <a:pt x="1508" y="52"/>
                    <a:pt x="1506" y="53"/>
                  </a:cubicBezTo>
                  <a:cubicBezTo>
                    <a:pt x="1506" y="53"/>
                    <a:pt x="1506" y="53"/>
                    <a:pt x="1506" y="53"/>
                  </a:cubicBezTo>
                  <a:cubicBezTo>
                    <a:pt x="1506" y="53"/>
                    <a:pt x="1506" y="53"/>
                    <a:pt x="1506" y="53"/>
                  </a:cubicBezTo>
                  <a:cubicBezTo>
                    <a:pt x="1502" y="53"/>
                    <a:pt x="1498" y="55"/>
                    <a:pt x="1494" y="57"/>
                  </a:cubicBezTo>
                  <a:cubicBezTo>
                    <a:pt x="1494" y="57"/>
                    <a:pt x="1494" y="57"/>
                    <a:pt x="1494" y="57"/>
                  </a:cubicBezTo>
                  <a:cubicBezTo>
                    <a:pt x="1494" y="58"/>
                    <a:pt x="1494" y="58"/>
                    <a:pt x="1494" y="58"/>
                  </a:cubicBezTo>
                  <a:cubicBezTo>
                    <a:pt x="1494" y="58"/>
                    <a:pt x="1467" y="74"/>
                    <a:pt x="1425" y="104"/>
                  </a:cubicBezTo>
                  <a:cubicBezTo>
                    <a:pt x="1402" y="121"/>
                    <a:pt x="1366" y="148"/>
                    <a:pt x="1321" y="185"/>
                  </a:cubicBezTo>
                  <a:cubicBezTo>
                    <a:pt x="1354" y="252"/>
                    <a:pt x="1383" y="321"/>
                    <a:pt x="1408" y="389"/>
                  </a:cubicBezTo>
                  <a:cubicBezTo>
                    <a:pt x="1461" y="347"/>
                    <a:pt x="1519" y="307"/>
                    <a:pt x="1586" y="267"/>
                  </a:cubicBezTo>
                  <a:close/>
                  <a:moveTo>
                    <a:pt x="988" y="185"/>
                  </a:moveTo>
                  <a:cubicBezTo>
                    <a:pt x="953" y="156"/>
                    <a:pt x="918" y="128"/>
                    <a:pt x="884" y="104"/>
                  </a:cubicBezTo>
                  <a:cubicBezTo>
                    <a:pt x="843" y="74"/>
                    <a:pt x="816" y="58"/>
                    <a:pt x="815" y="58"/>
                  </a:cubicBezTo>
                  <a:cubicBezTo>
                    <a:pt x="815" y="57"/>
                    <a:pt x="815" y="57"/>
                    <a:pt x="815" y="57"/>
                  </a:cubicBezTo>
                  <a:cubicBezTo>
                    <a:pt x="815" y="57"/>
                    <a:pt x="815" y="57"/>
                    <a:pt x="815" y="57"/>
                  </a:cubicBezTo>
                  <a:cubicBezTo>
                    <a:pt x="811" y="55"/>
                    <a:pt x="807" y="53"/>
                    <a:pt x="804" y="53"/>
                  </a:cubicBezTo>
                  <a:cubicBezTo>
                    <a:pt x="803" y="53"/>
                    <a:pt x="803" y="53"/>
                    <a:pt x="803" y="53"/>
                  </a:cubicBezTo>
                  <a:cubicBezTo>
                    <a:pt x="803" y="53"/>
                    <a:pt x="803" y="53"/>
                    <a:pt x="803" y="53"/>
                  </a:cubicBezTo>
                  <a:cubicBezTo>
                    <a:pt x="801" y="52"/>
                    <a:pt x="800" y="52"/>
                    <a:pt x="798" y="52"/>
                  </a:cubicBezTo>
                  <a:cubicBezTo>
                    <a:pt x="787" y="52"/>
                    <a:pt x="778" y="59"/>
                    <a:pt x="773" y="73"/>
                  </a:cubicBezTo>
                  <a:cubicBezTo>
                    <a:pt x="773" y="73"/>
                    <a:pt x="773" y="74"/>
                    <a:pt x="772" y="75"/>
                  </a:cubicBezTo>
                  <a:cubicBezTo>
                    <a:pt x="764" y="101"/>
                    <a:pt x="742" y="172"/>
                    <a:pt x="724" y="267"/>
                  </a:cubicBezTo>
                  <a:cubicBezTo>
                    <a:pt x="790" y="307"/>
                    <a:pt x="848" y="347"/>
                    <a:pt x="902" y="389"/>
                  </a:cubicBezTo>
                  <a:cubicBezTo>
                    <a:pt x="925" y="323"/>
                    <a:pt x="954" y="254"/>
                    <a:pt x="988" y="185"/>
                  </a:cubicBezTo>
                  <a:close/>
                  <a:moveTo>
                    <a:pt x="388" y="725"/>
                  </a:moveTo>
                  <a:cubicBezTo>
                    <a:pt x="377" y="657"/>
                    <a:pt x="370" y="584"/>
                    <a:pt x="368" y="506"/>
                  </a:cubicBezTo>
                  <a:cubicBezTo>
                    <a:pt x="303" y="500"/>
                    <a:pt x="251" y="498"/>
                    <a:pt x="219" y="498"/>
                  </a:cubicBezTo>
                  <a:cubicBezTo>
                    <a:pt x="212" y="498"/>
                    <a:pt x="206" y="498"/>
                    <a:pt x="200" y="498"/>
                  </a:cubicBezTo>
                  <a:cubicBezTo>
                    <a:pt x="164" y="498"/>
                    <a:pt x="143" y="499"/>
                    <a:pt x="143" y="499"/>
                  </a:cubicBezTo>
                  <a:cubicBezTo>
                    <a:pt x="129" y="500"/>
                    <a:pt x="116" y="507"/>
                    <a:pt x="107" y="520"/>
                  </a:cubicBezTo>
                  <a:cubicBezTo>
                    <a:pt x="102" y="528"/>
                    <a:pt x="99" y="537"/>
                    <a:pt x="100" y="546"/>
                  </a:cubicBezTo>
                  <a:cubicBezTo>
                    <a:pt x="102" y="571"/>
                    <a:pt x="119" y="661"/>
                    <a:pt x="226" y="796"/>
                  </a:cubicBezTo>
                  <a:cubicBezTo>
                    <a:pt x="280" y="769"/>
                    <a:pt x="335" y="745"/>
                    <a:pt x="388" y="725"/>
                  </a:cubicBezTo>
                  <a:close/>
                  <a:moveTo>
                    <a:pt x="2210" y="546"/>
                  </a:moveTo>
                  <a:cubicBezTo>
                    <a:pt x="2211" y="538"/>
                    <a:pt x="2206" y="525"/>
                    <a:pt x="2203" y="520"/>
                  </a:cubicBezTo>
                  <a:cubicBezTo>
                    <a:pt x="2194" y="507"/>
                    <a:pt x="2181" y="500"/>
                    <a:pt x="2167" y="499"/>
                  </a:cubicBezTo>
                  <a:cubicBezTo>
                    <a:pt x="2166" y="499"/>
                    <a:pt x="2145" y="498"/>
                    <a:pt x="2110" y="498"/>
                  </a:cubicBezTo>
                  <a:cubicBezTo>
                    <a:pt x="2104" y="498"/>
                    <a:pt x="2097" y="498"/>
                    <a:pt x="2090" y="498"/>
                  </a:cubicBezTo>
                  <a:cubicBezTo>
                    <a:pt x="2058" y="498"/>
                    <a:pt x="2006" y="500"/>
                    <a:pt x="1941" y="506"/>
                  </a:cubicBezTo>
                  <a:cubicBezTo>
                    <a:pt x="1939" y="581"/>
                    <a:pt x="1933" y="654"/>
                    <a:pt x="1922" y="725"/>
                  </a:cubicBezTo>
                  <a:cubicBezTo>
                    <a:pt x="1974" y="745"/>
                    <a:pt x="2029" y="769"/>
                    <a:pt x="2084" y="796"/>
                  </a:cubicBezTo>
                  <a:cubicBezTo>
                    <a:pt x="2191" y="660"/>
                    <a:pt x="2207" y="571"/>
                    <a:pt x="2210" y="546"/>
                  </a:cubicBezTo>
                  <a:close/>
                  <a:moveTo>
                    <a:pt x="2291" y="978"/>
                  </a:moveTo>
                  <a:cubicBezTo>
                    <a:pt x="2291" y="978"/>
                    <a:pt x="2285" y="974"/>
                    <a:pt x="2274" y="966"/>
                  </a:cubicBezTo>
                  <a:cubicBezTo>
                    <a:pt x="2274" y="966"/>
                    <a:pt x="2274" y="966"/>
                    <a:pt x="2274" y="966"/>
                  </a:cubicBezTo>
                  <a:cubicBezTo>
                    <a:pt x="2274" y="966"/>
                    <a:pt x="2274" y="966"/>
                    <a:pt x="2274" y="966"/>
                  </a:cubicBezTo>
                  <a:cubicBezTo>
                    <a:pt x="2266" y="960"/>
                    <a:pt x="2254" y="952"/>
                    <a:pt x="2239" y="943"/>
                  </a:cubicBezTo>
                  <a:cubicBezTo>
                    <a:pt x="2236" y="940"/>
                    <a:pt x="2231" y="938"/>
                    <a:pt x="2227" y="935"/>
                  </a:cubicBezTo>
                  <a:cubicBezTo>
                    <a:pt x="2191" y="911"/>
                    <a:pt x="2132" y="876"/>
                    <a:pt x="2060" y="840"/>
                  </a:cubicBezTo>
                  <a:cubicBezTo>
                    <a:pt x="2011" y="815"/>
                    <a:pt x="1961" y="793"/>
                    <a:pt x="1913" y="775"/>
                  </a:cubicBezTo>
                  <a:cubicBezTo>
                    <a:pt x="1891" y="885"/>
                    <a:pt x="1857" y="981"/>
                    <a:pt x="1811" y="1061"/>
                  </a:cubicBezTo>
                  <a:cubicBezTo>
                    <a:pt x="1763" y="1145"/>
                    <a:pt x="1704" y="1209"/>
                    <a:pt x="1633" y="1251"/>
                  </a:cubicBezTo>
                  <a:cubicBezTo>
                    <a:pt x="2143" y="1223"/>
                    <a:pt x="2286" y="1059"/>
                    <a:pt x="2301" y="1040"/>
                  </a:cubicBezTo>
                  <a:cubicBezTo>
                    <a:pt x="2301" y="1040"/>
                    <a:pt x="2301" y="1040"/>
                    <a:pt x="2301" y="1040"/>
                  </a:cubicBezTo>
                  <a:cubicBezTo>
                    <a:pt x="2306" y="1032"/>
                    <a:pt x="2309" y="1024"/>
                    <a:pt x="2309" y="1015"/>
                  </a:cubicBezTo>
                  <a:cubicBezTo>
                    <a:pt x="2309" y="1000"/>
                    <a:pt x="2302" y="986"/>
                    <a:pt x="2291" y="978"/>
                  </a:cubicBezTo>
                  <a:close/>
                  <a:moveTo>
                    <a:pt x="499" y="1061"/>
                  </a:moveTo>
                  <a:cubicBezTo>
                    <a:pt x="453" y="981"/>
                    <a:pt x="419" y="885"/>
                    <a:pt x="397" y="775"/>
                  </a:cubicBezTo>
                  <a:cubicBezTo>
                    <a:pt x="225" y="840"/>
                    <a:pt x="87" y="930"/>
                    <a:pt x="35" y="966"/>
                  </a:cubicBezTo>
                  <a:cubicBezTo>
                    <a:pt x="24" y="974"/>
                    <a:pt x="19" y="978"/>
                    <a:pt x="18" y="978"/>
                  </a:cubicBezTo>
                  <a:cubicBezTo>
                    <a:pt x="7" y="986"/>
                    <a:pt x="0" y="1000"/>
                    <a:pt x="0" y="1015"/>
                  </a:cubicBezTo>
                  <a:cubicBezTo>
                    <a:pt x="0" y="1024"/>
                    <a:pt x="3" y="1032"/>
                    <a:pt x="8" y="1040"/>
                  </a:cubicBezTo>
                  <a:cubicBezTo>
                    <a:pt x="8" y="1040"/>
                    <a:pt x="9" y="1041"/>
                    <a:pt x="9" y="1041"/>
                  </a:cubicBezTo>
                  <a:cubicBezTo>
                    <a:pt x="10" y="1042"/>
                    <a:pt x="11" y="1044"/>
                    <a:pt x="12" y="1045"/>
                  </a:cubicBezTo>
                  <a:cubicBezTo>
                    <a:pt x="13" y="1046"/>
                    <a:pt x="13" y="1047"/>
                    <a:pt x="14" y="1048"/>
                  </a:cubicBezTo>
                  <a:cubicBezTo>
                    <a:pt x="18" y="1051"/>
                    <a:pt x="26" y="1060"/>
                    <a:pt x="39" y="1070"/>
                  </a:cubicBezTo>
                  <a:cubicBezTo>
                    <a:pt x="60" y="1089"/>
                    <a:pt x="99" y="1117"/>
                    <a:pt x="161" y="1144"/>
                  </a:cubicBezTo>
                  <a:cubicBezTo>
                    <a:pt x="289" y="1202"/>
                    <a:pt x="467" y="1239"/>
                    <a:pt x="676" y="1251"/>
                  </a:cubicBezTo>
                  <a:cubicBezTo>
                    <a:pt x="607" y="1209"/>
                    <a:pt x="546" y="1144"/>
                    <a:pt x="499" y="1061"/>
                  </a:cubicBezTo>
                  <a:close/>
                  <a:moveTo>
                    <a:pt x="1849" y="1288"/>
                  </a:moveTo>
                  <a:cubicBezTo>
                    <a:pt x="1823" y="1288"/>
                    <a:pt x="1784" y="1293"/>
                    <a:pt x="1726" y="1301"/>
                  </a:cubicBezTo>
                  <a:cubicBezTo>
                    <a:pt x="1717" y="1302"/>
                    <a:pt x="1708" y="1304"/>
                    <a:pt x="1699" y="1305"/>
                  </a:cubicBezTo>
                  <a:cubicBezTo>
                    <a:pt x="1673" y="1308"/>
                    <a:pt x="1642" y="1310"/>
                    <a:pt x="1601" y="1310"/>
                  </a:cubicBezTo>
                  <a:cubicBezTo>
                    <a:pt x="1575" y="1310"/>
                    <a:pt x="1549" y="1310"/>
                    <a:pt x="1521" y="1309"/>
                  </a:cubicBezTo>
                  <a:cubicBezTo>
                    <a:pt x="1519" y="1309"/>
                    <a:pt x="1519" y="1309"/>
                    <a:pt x="1519" y="1309"/>
                  </a:cubicBezTo>
                  <a:cubicBezTo>
                    <a:pt x="1492" y="1308"/>
                    <a:pt x="1462" y="1308"/>
                    <a:pt x="1432" y="1308"/>
                  </a:cubicBezTo>
                  <a:cubicBezTo>
                    <a:pt x="1370" y="1308"/>
                    <a:pt x="1289" y="1310"/>
                    <a:pt x="1218" y="1330"/>
                  </a:cubicBezTo>
                  <a:cubicBezTo>
                    <a:pt x="1215" y="1331"/>
                    <a:pt x="1212" y="1335"/>
                    <a:pt x="1212" y="1337"/>
                  </a:cubicBezTo>
                  <a:cubicBezTo>
                    <a:pt x="1213" y="1340"/>
                    <a:pt x="1217" y="1341"/>
                    <a:pt x="1221" y="1341"/>
                  </a:cubicBezTo>
                  <a:cubicBezTo>
                    <a:pt x="1222" y="1341"/>
                    <a:pt x="1223" y="1340"/>
                    <a:pt x="1224" y="1340"/>
                  </a:cubicBezTo>
                  <a:cubicBezTo>
                    <a:pt x="1253" y="1338"/>
                    <a:pt x="1280" y="1337"/>
                    <a:pt x="1305" y="1337"/>
                  </a:cubicBezTo>
                  <a:cubicBezTo>
                    <a:pt x="1398" y="1337"/>
                    <a:pt x="1462" y="1353"/>
                    <a:pt x="1523" y="1368"/>
                  </a:cubicBezTo>
                  <a:cubicBezTo>
                    <a:pt x="1580" y="1383"/>
                    <a:pt x="1635" y="1396"/>
                    <a:pt x="1711" y="1396"/>
                  </a:cubicBezTo>
                  <a:cubicBezTo>
                    <a:pt x="1791" y="1396"/>
                    <a:pt x="1855" y="1379"/>
                    <a:pt x="1881" y="1351"/>
                  </a:cubicBezTo>
                  <a:cubicBezTo>
                    <a:pt x="1890" y="1341"/>
                    <a:pt x="1894" y="1330"/>
                    <a:pt x="1893" y="1319"/>
                  </a:cubicBezTo>
                  <a:cubicBezTo>
                    <a:pt x="1891" y="1297"/>
                    <a:pt x="1884" y="1288"/>
                    <a:pt x="1849" y="1288"/>
                  </a:cubicBezTo>
                  <a:close/>
                  <a:moveTo>
                    <a:pt x="1091" y="1330"/>
                  </a:moveTo>
                  <a:cubicBezTo>
                    <a:pt x="1020" y="1310"/>
                    <a:pt x="939" y="1308"/>
                    <a:pt x="877" y="1308"/>
                  </a:cubicBezTo>
                  <a:cubicBezTo>
                    <a:pt x="877" y="1308"/>
                    <a:pt x="877" y="1308"/>
                    <a:pt x="877" y="1308"/>
                  </a:cubicBezTo>
                  <a:cubicBezTo>
                    <a:pt x="847" y="1308"/>
                    <a:pt x="817" y="1308"/>
                    <a:pt x="791" y="1309"/>
                  </a:cubicBezTo>
                  <a:cubicBezTo>
                    <a:pt x="788" y="1309"/>
                    <a:pt x="788" y="1309"/>
                    <a:pt x="788" y="1309"/>
                  </a:cubicBezTo>
                  <a:cubicBezTo>
                    <a:pt x="760" y="1310"/>
                    <a:pt x="734" y="1310"/>
                    <a:pt x="709" y="1310"/>
                  </a:cubicBezTo>
                  <a:cubicBezTo>
                    <a:pt x="667" y="1310"/>
                    <a:pt x="636" y="1308"/>
                    <a:pt x="611" y="1305"/>
                  </a:cubicBezTo>
                  <a:cubicBezTo>
                    <a:pt x="601" y="1304"/>
                    <a:pt x="592" y="1302"/>
                    <a:pt x="583" y="1301"/>
                  </a:cubicBezTo>
                  <a:cubicBezTo>
                    <a:pt x="525" y="1293"/>
                    <a:pt x="486" y="1288"/>
                    <a:pt x="460" y="1288"/>
                  </a:cubicBezTo>
                  <a:cubicBezTo>
                    <a:pt x="425" y="1288"/>
                    <a:pt x="418" y="1297"/>
                    <a:pt x="416" y="1319"/>
                  </a:cubicBezTo>
                  <a:cubicBezTo>
                    <a:pt x="415" y="1330"/>
                    <a:pt x="419" y="1341"/>
                    <a:pt x="428" y="1350"/>
                  </a:cubicBezTo>
                  <a:cubicBezTo>
                    <a:pt x="453" y="1379"/>
                    <a:pt x="519" y="1396"/>
                    <a:pt x="599" y="1396"/>
                  </a:cubicBezTo>
                  <a:cubicBezTo>
                    <a:pt x="675" y="1396"/>
                    <a:pt x="729" y="1383"/>
                    <a:pt x="787" y="1368"/>
                  </a:cubicBezTo>
                  <a:cubicBezTo>
                    <a:pt x="848" y="1353"/>
                    <a:pt x="911" y="1337"/>
                    <a:pt x="1004" y="1337"/>
                  </a:cubicBezTo>
                  <a:cubicBezTo>
                    <a:pt x="1030" y="1337"/>
                    <a:pt x="1057" y="1338"/>
                    <a:pt x="1085" y="1340"/>
                  </a:cubicBezTo>
                  <a:cubicBezTo>
                    <a:pt x="1086" y="1340"/>
                    <a:pt x="1087" y="1341"/>
                    <a:pt x="1088" y="1341"/>
                  </a:cubicBezTo>
                  <a:cubicBezTo>
                    <a:pt x="1092" y="1341"/>
                    <a:pt x="1097" y="1340"/>
                    <a:pt x="1097" y="1337"/>
                  </a:cubicBezTo>
                  <a:cubicBezTo>
                    <a:pt x="1097" y="1335"/>
                    <a:pt x="1095" y="1331"/>
                    <a:pt x="1091" y="1330"/>
                  </a:cubicBezTo>
                  <a:close/>
                </a:path>
              </a:pathLst>
            </a:custGeom>
            <a:solidFill>
              <a:srgbClr val="DD03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ontserrat Medium"/>
                <a:ea typeface="Montserrat Medium"/>
                <a:cs typeface="Montserrat Medium"/>
                <a:sym typeface="Montserrat Medium"/>
              </a:endParaRPr>
            </a:p>
          </p:txBody>
        </p:sp>
      </p:grpSp>
      <p:sp>
        <p:nvSpPr>
          <p:cNvPr id="13" name="Google Shape;13;p47"/>
          <p:cNvSpPr txBox="1">
            <a:spLocks noGrp="1"/>
          </p:cNvSpPr>
          <p:nvPr>
            <p:ph type="ftr" idx="11"/>
          </p:nvPr>
        </p:nvSpPr>
        <p:spPr>
          <a:xfrm>
            <a:off x="316228" y="6188899"/>
            <a:ext cx="3343275"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b="0" i="0">
                <a:solidFill>
                  <a:schemeClr val="dk2"/>
                </a:solidFill>
                <a:latin typeface="Montserrat Light"/>
                <a:ea typeface="Montserrat Light"/>
                <a:cs typeface="Montserrat Light"/>
                <a:sym typeface="Montserrat Light"/>
              </a:defRPr>
            </a:lvl1pPr>
            <a:lvl2pPr marR="0" lvl="1" algn="l" rtl="0">
              <a:spcBef>
                <a:spcPts val="0"/>
              </a:spcBef>
              <a:spcAft>
                <a:spcPts val="0"/>
              </a:spcAft>
              <a:buSzPts val="1400"/>
              <a:buNone/>
              <a:defRPr sz="1800" b="0" i="0" u="none" strike="noStrike" cap="none">
                <a:solidFill>
                  <a:schemeClr val="dk1"/>
                </a:solidFill>
                <a:latin typeface="Montserrat Medium"/>
                <a:ea typeface="Montserrat Medium"/>
                <a:cs typeface="Montserrat Medium"/>
                <a:sym typeface="Montserrat Medium"/>
              </a:defRPr>
            </a:lvl2pPr>
            <a:lvl3pPr marR="0" lvl="2" algn="l" rtl="0">
              <a:spcBef>
                <a:spcPts val="0"/>
              </a:spcBef>
              <a:spcAft>
                <a:spcPts val="0"/>
              </a:spcAft>
              <a:buSzPts val="1400"/>
              <a:buNone/>
              <a:defRPr sz="1800" b="0" i="0" u="none" strike="noStrike" cap="none">
                <a:solidFill>
                  <a:schemeClr val="dk1"/>
                </a:solidFill>
                <a:latin typeface="Montserrat Medium"/>
                <a:ea typeface="Montserrat Medium"/>
                <a:cs typeface="Montserrat Medium"/>
                <a:sym typeface="Montserrat Medium"/>
              </a:defRPr>
            </a:lvl3pPr>
            <a:lvl4pPr marR="0" lvl="3" algn="l" rtl="0">
              <a:spcBef>
                <a:spcPts val="0"/>
              </a:spcBef>
              <a:spcAft>
                <a:spcPts val="0"/>
              </a:spcAft>
              <a:buSzPts val="1400"/>
              <a:buNone/>
              <a:defRPr sz="1800" b="0" i="0" u="none" strike="noStrike" cap="none">
                <a:solidFill>
                  <a:schemeClr val="dk1"/>
                </a:solidFill>
                <a:latin typeface="Montserrat Medium"/>
                <a:ea typeface="Montserrat Medium"/>
                <a:cs typeface="Montserrat Medium"/>
                <a:sym typeface="Montserrat Medium"/>
              </a:defRPr>
            </a:lvl4pPr>
            <a:lvl5pPr marR="0" lvl="4" algn="l" rtl="0">
              <a:spcBef>
                <a:spcPts val="0"/>
              </a:spcBef>
              <a:spcAft>
                <a:spcPts val="0"/>
              </a:spcAft>
              <a:buSzPts val="1400"/>
              <a:buNone/>
              <a:defRPr sz="1800" b="0" i="0" u="none" strike="noStrike" cap="none">
                <a:solidFill>
                  <a:schemeClr val="dk1"/>
                </a:solidFill>
                <a:latin typeface="Montserrat Medium"/>
                <a:ea typeface="Montserrat Medium"/>
                <a:cs typeface="Montserrat Medium"/>
                <a:sym typeface="Montserrat Medium"/>
              </a:defRPr>
            </a:lvl5pPr>
            <a:lvl6pPr marR="0" lvl="5" algn="l" rtl="0">
              <a:spcBef>
                <a:spcPts val="0"/>
              </a:spcBef>
              <a:spcAft>
                <a:spcPts val="0"/>
              </a:spcAft>
              <a:buSzPts val="1400"/>
              <a:buNone/>
              <a:defRPr sz="1800" b="0" i="0" u="none" strike="noStrike" cap="none">
                <a:solidFill>
                  <a:schemeClr val="dk1"/>
                </a:solidFill>
                <a:latin typeface="Montserrat Medium"/>
                <a:ea typeface="Montserrat Medium"/>
                <a:cs typeface="Montserrat Medium"/>
                <a:sym typeface="Montserrat Medium"/>
              </a:defRPr>
            </a:lvl6pPr>
            <a:lvl7pPr marR="0" lvl="6" algn="l" rtl="0">
              <a:spcBef>
                <a:spcPts val="0"/>
              </a:spcBef>
              <a:spcAft>
                <a:spcPts val="0"/>
              </a:spcAft>
              <a:buSzPts val="1400"/>
              <a:buNone/>
              <a:defRPr sz="1800" b="0" i="0" u="none" strike="noStrike" cap="none">
                <a:solidFill>
                  <a:schemeClr val="dk1"/>
                </a:solidFill>
                <a:latin typeface="Montserrat Medium"/>
                <a:ea typeface="Montserrat Medium"/>
                <a:cs typeface="Montserrat Medium"/>
                <a:sym typeface="Montserrat Medium"/>
              </a:defRPr>
            </a:lvl7pPr>
            <a:lvl8pPr marR="0" lvl="7" algn="l" rtl="0">
              <a:spcBef>
                <a:spcPts val="0"/>
              </a:spcBef>
              <a:spcAft>
                <a:spcPts val="0"/>
              </a:spcAft>
              <a:buSzPts val="1400"/>
              <a:buNone/>
              <a:defRPr sz="1800" b="0" i="0" u="none" strike="noStrike" cap="none">
                <a:solidFill>
                  <a:schemeClr val="dk1"/>
                </a:solidFill>
                <a:latin typeface="Montserrat Medium"/>
                <a:ea typeface="Montserrat Medium"/>
                <a:cs typeface="Montserrat Medium"/>
                <a:sym typeface="Montserrat Medium"/>
              </a:defRPr>
            </a:lvl8pPr>
            <a:lvl9pPr marR="0" lvl="8" algn="l" rtl="0">
              <a:spcBef>
                <a:spcPts val="0"/>
              </a:spcBef>
              <a:spcAft>
                <a:spcPts val="0"/>
              </a:spcAft>
              <a:buSzPts val="1400"/>
              <a:buNone/>
              <a:defRPr sz="1800" b="0" i="0" u="none" strike="noStrike" cap="none">
                <a:solidFill>
                  <a:schemeClr val="dk1"/>
                </a:solidFill>
                <a:latin typeface="Montserrat Medium"/>
                <a:ea typeface="Montserrat Medium"/>
                <a:cs typeface="Montserrat Medium"/>
                <a:sym typeface="Montserrat Medium"/>
              </a:defRPr>
            </a:lvl9pPr>
          </a:lstStyle>
          <a:p>
            <a:endParaRPr/>
          </a:p>
        </p:txBody>
      </p:sp>
      <p:sp>
        <p:nvSpPr>
          <p:cNvPr id="14" name="Google Shape;14;p47"/>
          <p:cNvSpPr txBox="1">
            <a:spLocks noGrp="1"/>
          </p:cNvSpPr>
          <p:nvPr>
            <p:ph type="body" idx="1"/>
          </p:nvPr>
        </p:nvSpPr>
        <p:spPr>
          <a:xfrm>
            <a:off x="316228" y="1689105"/>
            <a:ext cx="11497399" cy="4131467"/>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dk1"/>
              </a:buClr>
              <a:buSzPts val="1400"/>
              <a:buFont typeface="Arial"/>
              <a:buNone/>
              <a:defRPr sz="1400" b="0" i="0" u="none" strike="noStrike" cap="none">
                <a:solidFill>
                  <a:schemeClr val="dk1"/>
                </a:solidFill>
                <a:latin typeface="Montserrat Medium"/>
                <a:ea typeface="Montserrat Medium"/>
                <a:cs typeface="Montserrat Medium"/>
                <a:sym typeface="Montserrat Medium"/>
              </a:defRPr>
            </a:lvl1pPr>
            <a:lvl2pPr marL="914400" marR="0" lvl="1" indent="-317500" algn="l" rtl="0">
              <a:lnSpc>
                <a:spcPct val="120000"/>
              </a:lnSpc>
              <a:spcBef>
                <a:spcPts val="600"/>
              </a:spcBef>
              <a:spcAft>
                <a:spcPts val="0"/>
              </a:spcAft>
              <a:buClr>
                <a:schemeClr val="dk1"/>
              </a:buClr>
              <a:buSzPts val="1400"/>
              <a:buFont typeface="Arial"/>
              <a:buChar char="•"/>
              <a:defRPr sz="1400" b="0" i="0" u="none" strike="noStrike" cap="none">
                <a:solidFill>
                  <a:schemeClr val="dk1"/>
                </a:solidFill>
                <a:latin typeface="Montserrat Medium"/>
                <a:ea typeface="Montserrat Medium"/>
                <a:cs typeface="Montserrat Medium"/>
                <a:sym typeface="Montserrat Medium"/>
              </a:defRPr>
            </a:lvl2pPr>
            <a:lvl3pPr marL="1371600" marR="0" lvl="2" indent="-304800" algn="l" rtl="0">
              <a:lnSpc>
                <a:spcPct val="120000"/>
              </a:lnSpc>
              <a:spcBef>
                <a:spcPts val="600"/>
              </a:spcBef>
              <a:spcAft>
                <a:spcPts val="0"/>
              </a:spcAft>
              <a:buClr>
                <a:schemeClr val="dk1"/>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3pPr>
            <a:lvl4pPr marL="1828800" marR="0" lvl="3" indent="-304800" algn="l" rtl="0">
              <a:lnSpc>
                <a:spcPct val="120000"/>
              </a:lnSpc>
              <a:spcBef>
                <a:spcPts val="600"/>
              </a:spcBef>
              <a:spcAft>
                <a:spcPts val="0"/>
              </a:spcAft>
              <a:buClr>
                <a:schemeClr val="dk1"/>
              </a:buClr>
              <a:buSzPts val="1200"/>
              <a:buFont typeface="NTR"/>
              <a:buChar char="»"/>
              <a:defRPr sz="1200" b="0" i="0" u="none" strike="noStrike" cap="none">
                <a:solidFill>
                  <a:schemeClr val="dk1"/>
                </a:solidFill>
                <a:latin typeface="Montserrat Light"/>
                <a:ea typeface="Montserrat Light"/>
                <a:cs typeface="Montserrat Light"/>
                <a:sym typeface="Montserrat Light"/>
              </a:defRPr>
            </a:lvl4pPr>
            <a:lvl5pPr marL="2286000" marR="0" lvl="4" indent="-276225" algn="l" rtl="0">
              <a:lnSpc>
                <a:spcPct val="100000"/>
              </a:lnSpc>
              <a:spcBef>
                <a:spcPts val="600"/>
              </a:spcBef>
              <a:spcAft>
                <a:spcPts val="0"/>
              </a:spcAft>
              <a:buClr>
                <a:schemeClr val="dk1"/>
              </a:buClr>
              <a:buSzPts val="750"/>
              <a:buFont typeface="Arial"/>
              <a:buChar char="•"/>
              <a:defRPr sz="750" b="0" i="0" u="none" strike="noStrike" cap="none">
                <a:solidFill>
                  <a:schemeClr val="dk1"/>
                </a:solidFill>
                <a:latin typeface="Montserrat Light"/>
                <a:ea typeface="Montserrat Light"/>
                <a:cs typeface="Montserrat Light"/>
                <a:sym typeface="Montserrat Light"/>
              </a:defRPr>
            </a:lvl5pPr>
            <a:lvl6pPr marL="2743200" marR="0" lvl="5" indent="-314325" algn="l" rtl="0">
              <a:lnSpc>
                <a:spcPct val="90000"/>
              </a:lnSpc>
              <a:spcBef>
                <a:spcPts val="600"/>
              </a:spcBef>
              <a:spcAft>
                <a:spcPts val="0"/>
              </a:spcAft>
              <a:buClr>
                <a:schemeClr val="dk1"/>
              </a:buClr>
              <a:buSzPts val="1350"/>
              <a:buFont typeface="Arial"/>
              <a:buChar char="•"/>
              <a:defRPr sz="1350" b="0" i="0" u="none" strike="noStrike" cap="none">
                <a:solidFill>
                  <a:schemeClr val="dk1"/>
                </a:solidFill>
                <a:latin typeface="Montserrat Medium"/>
                <a:ea typeface="Montserrat Medium"/>
                <a:cs typeface="Montserrat Medium"/>
                <a:sym typeface="Montserrat Medium"/>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Montserrat Medium"/>
                <a:ea typeface="Montserrat Medium"/>
                <a:cs typeface="Montserrat Medium"/>
                <a:sym typeface="Montserrat Medium"/>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Montserrat Medium"/>
                <a:ea typeface="Montserrat Medium"/>
                <a:cs typeface="Montserrat Medium"/>
                <a:sym typeface="Montserrat Medium"/>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Montserrat Medium"/>
                <a:ea typeface="Montserrat Medium"/>
                <a:cs typeface="Montserrat Medium"/>
                <a:sym typeface="Montserrat Medium"/>
              </a:defRPr>
            </a:lvl9pPr>
          </a:lstStyle>
          <a:p>
            <a:endParaRPr/>
          </a:p>
        </p:txBody>
      </p:sp>
      <p:sp>
        <p:nvSpPr>
          <p:cNvPr id="15" name="Google Shape;15;p47"/>
          <p:cNvSpPr txBox="1">
            <a:spLocks noGrp="1"/>
          </p:cNvSpPr>
          <p:nvPr>
            <p:ph type="title"/>
          </p:nvPr>
        </p:nvSpPr>
        <p:spPr>
          <a:xfrm>
            <a:off x="316228" y="684539"/>
            <a:ext cx="11497401" cy="49847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1" r:id="rId10"/>
    <p:sldLayoutId id="2147483662" r:id="rId11"/>
    <p:sldLayoutId id="2147483663" r:id="rId12"/>
    <p:sldLayoutId id="2147483664" r:id="rId13"/>
    <p:sldLayoutId id="2147483665" r:id="rId1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45">
          <p15:clr>
            <a:srgbClr val="F26B43"/>
          </p15:clr>
        </p15:guide>
        <p15:guide id="2" pos="3840">
          <p15:clr>
            <a:srgbClr val="F26B43"/>
          </p15:clr>
        </p15:guide>
        <p15:guide id="3" pos="7435">
          <p15:clr>
            <a:srgbClr val="F26B43"/>
          </p15:clr>
        </p15:guide>
        <p15:guide id="4" orient="horz" pos="249">
          <p15:clr>
            <a:srgbClr val="F26B43"/>
          </p15:clr>
        </p15:guide>
        <p15:guide id="5" orient="horz" pos="4133">
          <p15:clr>
            <a:srgbClr val="F26B43"/>
          </p15:clr>
        </p15:guide>
        <p15:guide id="6" orient="horz" pos="663">
          <p15:clr>
            <a:srgbClr val="FBAE40"/>
          </p15:clr>
        </p15:guide>
        <p15:guide id="7" orient="horz" pos="867">
          <p15:clr>
            <a:srgbClr val="FBAE40"/>
          </p15:clr>
        </p15:guide>
        <p15:guide id="8" orient="horz" pos="1049">
          <p15:clr>
            <a:srgbClr val="FBAE40"/>
          </p15:clr>
        </p15:guide>
        <p15:guide id="9" pos="844">
          <p15:clr>
            <a:srgbClr val="FDE53C"/>
          </p15:clr>
        </p15:guide>
        <p15:guide id="10" pos="1443">
          <p15:clr>
            <a:srgbClr val="FDE53C"/>
          </p15:clr>
        </p15:guide>
        <p15:guide id="11" pos="2043">
          <p15:clr>
            <a:srgbClr val="FDE53C"/>
          </p15:clr>
        </p15:guide>
        <p15:guide id="12" pos="2641">
          <p15:clr>
            <a:srgbClr val="FDE53C"/>
          </p15:clr>
        </p15:guide>
        <p15:guide id="13" pos="3241">
          <p15:clr>
            <a:srgbClr val="FDE53C"/>
          </p15:clr>
        </p15:guide>
        <p15:guide id="14" pos="4439">
          <p15:clr>
            <a:srgbClr val="FDE53C"/>
          </p15:clr>
        </p15:guide>
        <p15:guide id="15" pos="5039">
          <p15:clr>
            <a:srgbClr val="FDE53C"/>
          </p15:clr>
        </p15:guide>
        <p15:guide id="16" pos="5637">
          <p15:clr>
            <a:srgbClr val="FDE53C"/>
          </p15:clr>
        </p15:guide>
        <p15:guide id="17" pos="6236">
          <p15:clr>
            <a:srgbClr val="FDE53C"/>
          </p15:clr>
        </p15:guide>
        <p15:guide id="18" pos="6835">
          <p15:clr>
            <a:srgbClr val="FDE53C"/>
          </p15:clr>
        </p15:guide>
        <p15:guide id="19" orient="horz" pos="1185">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7.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7.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4.xml"/><Relationship Id="rId7" Type="http://schemas.openxmlformats.org/officeDocument/2006/relationships/image" Target="../media/image28.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7.jpeg"/><Relationship Id="rId11" Type="http://schemas.openxmlformats.org/officeDocument/2006/relationships/image" Target="../media/image17.png"/><Relationship Id="rId5" Type="http://schemas.openxmlformats.org/officeDocument/2006/relationships/image" Target="../media/image26.jpeg"/><Relationship Id="rId10" Type="http://schemas.openxmlformats.org/officeDocument/2006/relationships/hyperlink" Target="mailto:Myra.janes@det.nsw.edu.au" TargetMode="External"/><Relationship Id="rId4" Type="http://schemas.openxmlformats.org/officeDocument/2006/relationships/notesSlide" Target="../notesSlides/notesSlide8.xml"/><Relationship Id="rId9" Type="http://schemas.openxmlformats.org/officeDocument/2006/relationships/hyperlink" Target="mailto:Susan.tickle@det.nsw.edu.au"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png"/><Relationship Id="rId5" Type="http://schemas.openxmlformats.org/officeDocument/2006/relationships/image" Target="../media/image19.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7.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
          <p:cNvSpPr txBox="1">
            <a:spLocks noGrp="1"/>
          </p:cNvSpPr>
          <p:nvPr>
            <p:ph type="body" idx="1"/>
          </p:nvPr>
        </p:nvSpPr>
        <p:spPr>
          <a:xfrm>
            <a:off x="230606" y="3631304"/>
            <a:ext cx="8990794" cy="1961790"/>
          </a:xfrm>
          <a:prstGeom prst="rect">
            <a:avLst/>
          </a:prstGeom>
          <a:noFill/>
          <a:ln>
            <a:noFill/>
          </a:ln>
        </p:spPr>
        <p:txBody>
          <a:bodyPr spcFirstLastPara="1" wrap="square" lIns="0" tIns="0" rIns="0" bIns="0" anchor="t" anchorCtr="0">
            <a:noAutofit/>
          </a:bodyPr>
          <a:lstStyle/>
          <a:p>
            <a:pPr marL="0" indent="0" algn="ctr">
              <a:lnSpc>
                <a:spcPct val="100000"/>
              </a:lnSpc>
              <a:buSzPts val="3200"/>
            </a:pPr>
            <a:r>
              <a:rPr lang="en-AU" sz="4000"/>
              <a:t>Harbord Public School</a:t>
            </a:r>
            <a:endParaRPr lang="en-US" sz="4000"/>
          </a:p>
          <a:p>
            <a:pPr marL="0" indent="0" algn="ctr">
              <a:lnSpc>
                <a:spcPct val="100000"/>
              </a:lnSpc>
              <a:buSzPts val="3200"/>
            </a:pPr>
            <a:r>
              <a:rPr lang="en-AU" sz="4000"/>
              <a:t>&amp;</a:t>
            </a:r>
          </a:p>
          <a:p>
            <a:pPr marL="0" indent="0" algn="ctr">
              <a:lnSpc>
                <a:spcPct val="100000"/>
              </a:lnSpc>
              <a:buSzPts val="3200"/>
            </a:pPr>
            <a:r>
              <a:rPr lang="en-AU" sz="4000"/>
              <a:t>North Sydney Demonstration School</a:t>
            </a:r>
          </a:p>
          <a:p>
            <a:pPr marL="0" indent="0">
              <a:lnSpc>
                <a:spcPct val="100000"/>
              </a:lnSpc>
              <a:buSzPts val="3200"/>
            </a:pPr>
            <a:endParaRPr lang="en-US" sz="4000"/>
          </a:p>
        </p:txBody>
      </p:sp>
      <p:sp>
        <p:nvSpPr>
          <p:cNvPr id="302" name="Google Shape;302;p1"/>
          <p:cNvSpPr txBox="1">
            <a:spLocks noGrp="1"/>
          </p:cNvSpPr>
          <p:nvPr>
            <p:ph type="title"/>
          </p:nvPr>
        </p:nvSpPr>
        <p:spPr>
          <a:xfrm>
            <a:off x="154049" y="2443440"/>
            <a:ext cx="5788835" cy="765491"/>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2"/>
              </a:buClr>
              <a:buSzPts val="4000"/>
              <a:buFont typeface="Montserrat"/>
              <a:buNone/>
            </a:pPr>
            <a:r>
              <a:rPr lang="en-AU"/>
              <a:t>REAPS</a:t>
            </a:r>
            <a:endParaRPr/>
          </a:p>
        </p:txBody>
      </p:sp>
      <p:sp>
        <p:nvSpPr>
          <p:cNvPr id="4" name="Google Shape;302;p1">
            <a:extLst>
              <a:ext uri="{FF2B5EF4-FFF2-40B4-BE49-F238E27FC236}">
                <a16:creationId xmlns:a16="http://schemas.microsoft.com/office/drawing/2014/main" id="{EF0681F4-C4F4-4FED-A2D4-83E8F1B08CF2}"/>
              </a:ext>
            </a:extLst>
          </p:cNvPr>
          <p:cNvSpPr txBox="1">
            <a:spLocks/>
          </p:cNvSpPr>
          <p:nvPr/>
        </p:nvSpPr>
        <p:spPr>
          <a:xfrm>
            <a:off x="3169722" y="6295429"/>
            <a:ext cx="2926278" cy="38274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000"/>
              <a:buFont typeface="Montserrat"/>
              <a:buNone/>
              <a:defRPr sz="40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AU" sz="3200"/>
              <a:t>October 2022</a:t>
            </a:r>
            <a:endParaRPr lang="en-US" sz="3200"/>
          </a:p>
        </p:txBody>
      </p:sp>
      <p:pic>
        <p:nvPicPr>
          <p:cNvPr id="2" name="Slide One">
            <a:hlinkClick r:id="" action="ppaction://media"/>
            <a:extLst>
              <a:ext uri="{FF2B5EF4-FFF2-40B4-BE49-F238E27FC236}">
                <a16:creationId xmlns:a16="http://schemas.microsoft.com/office/drawing/2014/main" id="{B5894F93-18C4-E215-EE7F-A18ED62EA9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79160399"/>
      </p:ext>
    </p:extLst>
  </p:cSld>
  <p:clrMapOvr>
    <a:masterClrMapping/>
  </p:clrMapOvr>
  <p:transition advTm="388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E6AC52-D0F0-2E5C-6983-82CA739D7C1B}"/>
              </a:ext>
            </a:extLst>
          </p:cNvPr>
          <p:cNvSpPr>
            <a:spLocks noGrp="1"/>
          </p:cNvSpPr>
          <p:nvPr>
            <p:ph type="title"/>
          </p:nvPr>
        </p:nvSpPr>
        <p:spPr>
          <a:xfrm>
            <a:off x="838201" y="365125"/>
            <a:ext cx="5251316" cy="1807305"/>
          </a:xfrm>
        </p:spPr>
        <p:txBody>
          <a:bodyPr vert="horz" lIns="91440" tIns="45720" rIns="91440" bIns="45720" rtlCol="0" anchor="ctr">
            <a:normAutofit/>
          </a:bodyPr>
          <a:lstStyle/>
          <a:p>
            <a:pPr>
              <a:spcBef>
                <a:spcPct val="0"/>
              </a:spcBef>
            </a:pPr>
            <a:r>
              <a:rPr lang="en-US" sz="4100" kern="1200">
                <a:solidFill>
                  <a:schemeClr val="tx1"/>
                </a:solidFill>
                <a:latin typeface="+mj-lt"/>
                <a:ea typeface="+mj-ea"/>
                <a:cs typeface="+mj-cs"/>
              </a:rPr>
              <a:t>Supporting teachers during planning and implementation </a:t>
            </a:r>
          </a:p>
        </p:txBody>
      </p:sp>
      <p:sp>
        <p:nvSpPr>
          <p:cNvPr id="4" name="Text Placeholder 3">
            <a:extLst>
              <a:ext uri="{FF2B5EF4-FFF2-40B4-BE49-F238E27FC236}">
                <a16:creationId xmlns:a16="http://schemas.microsoft.com/office/drawing/2014/main" id="{7A6538A5-2332-1B02-190F-7E159E806361}"/>
              </a:ext>
            </a:extLst>
          </p:cNvPr>
          <p:cNvSpPr>
            <a:spLocks noGrp="1"/>
          </p:cNvSpPr>
          <p:nvPr>
            <p:ph type="body" idx="2"/>
          </p:nvPr>
        </p:nvSpPr>
        <p:spPr>
          <a:xfrm>
            <a:off x="154642" y="2333297"/>
            <a:ext cx="6479796" cy="3843666"/>
          </a:xfrm>
        </p:spPr>
        <p:txBody>
          <a:bodyPr spcFirstLastPara="1" vert="horz" wrap="square" lIns="91440" tIns="45720" rIns="91440" bIns="45720" rtlCol="0" anchor="t" anchorCtr="0">
            <a:noAutofit/>
          </a:bodyPr>
          <a:lstStyle/>
          <a:p>
            <a:pPr marL="228600" indent="0">
              <a:lnSpc>
                <a:spcPct val="90000"/>
              </a:lnSpc>
              <a:spcAft>
                <a:spcPts val="600"/>
              </a:spcAft>
            </a:pPr>
            <a:endParaRPr lang="en-US" sz="1700" kern="1200" dirty="0">
              <a:solidFill>
                <a:schemeClr val="tx1"/>
              </a:solidFill>
              <a:latin typeface="+mn-lt"/>
              <a:ea typeface="+mn-ea"/>
              <a:cs typeface="Arial"/>
            </a:endParaRPr>
          </a:p>
          <a:p>
            <a:pPr>
              <a:lnSpc>
                <a:spcPct val="90000"/>
              </a:lnSpc>
              <a:spcAft>
                <a:spcPts val="600"/>
              </a:spcAft>
              <a:buFont typeface="Arial" panose="020B0604020202020204" pitchFamily="34" charset="0"/>
              <a:buChar char="•"/>
            </a:pPr>
            <a:endParaRPr lang="en-US" sz="2800" kern="1200" dirty="0">
              <a:solidFill>
                <a:schemeClr val="tx1"/>
              </a:solidFill>
              <a:latin typeface="+mn-lt"/>
              <a:ea typeface="+mn-ea"/>
              <a:cs typeface="Arial"/>
            </a:endParaRPr>
          </a:p>
          <a:p>
            <a:pPr>
              <a:lnSpc>
                <a:spcPct val="90000"/>
              </a:lnSpc>
              <a:spcAft>
                <a:spcPts val="600"/>
              </a:spcAft>
              <a:buFont typeface="Arial" panose="020B0604020202020204" pitchFamily="34" charset="0"/>
              <a:buChar char="•"/>
            </a:pPr>
            <a:r>
              <a:rPr lang="en-US" sz="2800" kern="1200" dirty="0">
                <a:solidFill>
                  <a:schemeClr val="tx1"/>
                </a:solidFill>
                <a:latin typeface="+mn-lt"/>
                <a:ea typeface="+mn-ea"/>
                <a:cs typeface="+mn-cs"/>
              </a:rPr>
              <a:t>Acknowledge the cognitive load of early implementation and choose content and stakeholders accordingly</a:t>
            </a:r>
          </a:p>
          <a:p>
            <a:pPr>
              <a:lnSpc>
                <a:spcPct val="90000"/>
              </a:lnSpc>
              <a:spcAft>
                <a:spcPts val="600"/>
              </a:spcAft>
              <a:buFont typeface="Arial" panose="020B0604020202020204" pitchFamily="34" charset="0"/>
              <a:buChar char="•"/>
            </a:pPr>
            <a:r>
              <a:rPr lang="en-US" sz="2800" kern="1200" dirty="0">
                <a:solidFill>
                  <a:schemeClr val="tx1"/>
                </a:solidFill>
                <a:latin typeface="+mn-lt"/>
                <a:ea typeface="+mn-ea"/>
                <a:cs typeface="Arial"/>
              </a:rPr>
              <a:t>Encourage team teaching and cooperative teaching, where possible</a:t>
            </a:r>
          </a:p>
        </p:txBody>
      </p:sp>
      <p:pic>
        <p:nvPicPr>
          <p:cNvPr id="12" name="Picture 5" descr="People at the meeting desk">
            <a:extLst>
              <a:ext uri="{FF2B5EF4-FFF2-40B4-BE49-F238E27FC236}">
                <a16:creationId xmlns:a16="http://schemas.microsoft.com/office/drawing/2014/main" id="{736AE80B-1BF9-3656-F7DA-B67DB5F6D7EC}"/>
              </a:ext>
            </a:extLst>
          </p:cNvPr>
          <p:cNvPicPr>
            <a:picLocks noChangeAspect="1"/>
          </p:cNvPicPr>
          <p:nvPr/>
        </p:nvPicPr>
        <p:blipFill rotWithShape="1">
          <a:blip r:embed="rId4"/>
          <a:srcRect l="20040" r="3105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6" name="Slide 10">
            <a:hlinkClick r:id="" action="ppaction://media"/>
            <a:extLst>
              <a:ext uri="{FF2B5EF4-FFF2-40B4-BE49-F238E27FC236}">
                <a16:creationId xmlns:a16="http://schemas.microsoft.com/office/drawing/2014/main" id="{6F7EEE07-7EA5-026E-27EC-26281FE116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67080941"/>
      </p:ext>
    </p:extLst>
  </p:cSld>
  <p:clrMapOvr>
    <a:masterClrMapping/>
  </p:clrMapOvr>
  <p:transition advTm="254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E6AC52-D0F0-2E5C-6983-82CA739D7C1B}"/>
              </a:ext>
            </a:extLst>
          </p:cNvPr>
          <p:cNvSpPr>
            <a:spLocks noGrp="1"/>
          </p:cNvSpPr>
          <p:nvPr>
            <p:ph type="title"/>
          </p:nvPr>
        </p:nvSpPr>
        <p:spPr>
          <a:xfrm>
            <a:off x="838201" y="365125"/>
            <a:ext cx="5251316" cy="1807305"/>
          </a:xfrm>
        </p:spPr>
        <p:txBody>
          <a:bodyPr vert="horz" lIns="91440" tIns="45720" rIns="91440" bIns="45720" rtlCol="0" anchor="ctr">
            <a:normAutofit/>
          </a:bodyPr>
          <a:lstStyle/>
          <a:p>
            <a:pPr>
              <a:spcBef>
                <a:spcPct val="0"/>
              </a:spcBef>
            </a:pPr>
            <a:r>
              <a:rPr lang="en-US" sz="4100" kern="1200">
                <a:solidFill>
                  <a:schemeClr val="tx1"/>
                </a:solidFill>
                <a:latin typeface="+mj-lt"/>
                <a:ea typeface="+mj-ea"/>
                <a:cs typeface="+mj-cs"/>
              </a:rPr>
              <a:t>Supporting teachers during planning and implementation </a:t>
            </a:r>
          </a:p>
        </p:txBody>
      </p:sp>
      <p:sp>
        <p:nvSpPr>
          <p:cNvPr id="4" name="Text Placeholder 3">
            <a:extLst>
              <a:ext uri="{FF2B5EF4-FFF2-40B4-BE49-F238E27FC236}">
                <a16:creationId xmlns:a16="http://schemas.microsoft.com/office/drawing/2014/main" id="{7A6538A5-2332-1B02-190F-7E159E806361}"/>
              </a:ext>
            </a:extLst>
          </p:cNvPr>
          <p:cNvSpPr>
            <a:spLocks noGrp="1"/>
          </p:cNvSpPr>
          <p:nvPr>
            <p:ph type="body" idx="2"/>
          </p:nvPr>
        </p:nvSpPr>
        <p:spPr>
          <a:xfrm>
            <a:off x="154642" y="2333297"/>
            <a:ext cx="6479796" cy="3978136"/>
          </a:xfrm>
        </p:spPr>
        <p:txBody>
          <a:bodyPr spcFirstLastPara="1" vert="horz" wrap="square" lIns="91440" tIns="45720" rIns="91440" bIns="45720" rtlCol="0" anchor="t" anchorCtr="0">
            <a:noAutofit/>
          </a:bodyPr>
          <a:lstStyle/>
          <a:p>
            <a:pPr marL="228600" indent="0">
              <a:lnSpc>
                <a:spcPct val="90000"/>
              </a:lnSpc>
              <a:spcAft>
                <a:spcPts val="600"/>
              </a:spcAft>
            </a:pPr>
            <a:endParaRPr lang="en-US" sz="1700" kern="1200">
              <a:solidFill>
                <a:schemeClr val="tx1"/>
              </a:solidFill>
              <a:latin typeface="+mn-lt"/>
              <a:ea typeface="+mn-ea"/>
              <a:cs typeface="Arial"/>
            </a:endParaRPr>
          </a:p>
          <a:p>
            <a:pPr>
              <a:lnSpc>
                <a:spcPct val="90000"/>
              </a:lnSpc>
              <a:spcAft>
                <a:spcPts val="600"/>
              </a:spcAft>
              <a:buFont typeface="Arial" panose="020B0604020202020204" pitchFamily="34" charset="0"/>
              <a:buChar char="•"/>
            </a:pPr>
            <a:r>
              <a:rPr lang="en-US" sz="2800" kern="1200">
                <a:solidFill>
                  <a:schemeClr val="tx1"/>
                </a:solidFill>
                <a:latin typeface="+mn-lt"/>
                <a:ea typeface="+mn-ea"/>
                <a:cs typeface="+mn-cs"/>
              </a:rPr>
              <a:t>Use REAPS to support deep learning not as your culminating assessment task</a:t>
            </a:r>
            <a:endParaRPr lang="en-US" sz="2800" kern="1200">
              <a:solidFill>
                <a:schemeClr val="tx1"/>
              </a:solidFill>
              <a:latin typeface="+mn-lt"/>
              <a:ea typeface="+mn-ea"/>
              <a:cs typeface="Arial"/>
            </a:endParaRPr>
          </a:p>
          <a:p>
            <a:pPr>
              <a:lnSpc>
                <a:spcPct val="90000"/>
              </a:lnSpc>
              <a:spcAft>
                <a:spcPts val="600"/>
              </a:spcAft>
              <a:buFont typeface="Arial" panose="020B0604020202020204" pitchFamily="34" charset="0"/>
              <a:buChar char="•"/>
            </a:pPr>
            <a:endParaRPr lang="en-US" sz="2800" kern="1200">
              <a:solidFill>
                <a:schemeClr val="tx1"/>
              </a:solidFill>
              <a:latin typeface="+mn-lt"/>
              <a:ea typeface="+mn-ea"/>
              <a:cs typeface="+mn-cs"/>
            </a:endParaRPr>
          </a:p>
          <a:p>
            <a:pPr>
              <a:lnSpc>
                <a:spcPct val="90000"/>
              </a:lnSpc>
              <a:spcAft>
                <a:spcPts val="600"/>
              </a:spcAft>
              <a:buFont typeface="Arial" panose="020B0604020202020204" pitchFamily="34" charset="0"/>
              <a:buChar char="•"/>
            </a:pPr>
            <a:r>
              <a:rPr lang="en-US" sz="2800" kern="1200">
                <a:solidFill>
                  <a:schemeClr val="tx1"/>
                </a:solidFill>
                <a:latin typeface="+mn-lt"/>
                <a:ea typeface="+mn-ea"/>
                <a:cs typeface="+mn-cs"/>
              </a:rPr>
              <a:t>Know your parent population, what stakeholder experts are in your parent body. Seek their assistance in building student understanding of stakeholder perspective</a:t>
            </a:r>
            <a:endParaRPr lang="en-US" sz="2800" kern="1200">
              <a:solidFill>
                <a:schemeClr val="tx1"/>
              </a:solidFill>
              <a:latin typeface="+mn-lt"/>
              <a:ea typeface="+mn-ea"/>
              <a:cs typeface="Arial"/>
            </a:endParaRPr>
          </a:p>
        </p:txBody>
      </p:sp>
      <p:pic>
        <p:nvPicPr>
          <p:cNvPr id="12" name="Picture 5" descr="People at the meeting desk">
            <a:extLst>
              <a:ext uri="{FF2B5EF4-FFF2-40B4-BE49-F238E27FC236}">
                <a16:creationId xmlns:a16="http://schemas.microsoft.com/office/drawing/2014/main" id="{736AE80B-1BF9-3656-F7DA-B67DB5F6D7EC}"/>
              </a:ext>
            </a:extLst>
          </p:cNvPr>
          <p:cNvPicPr>
            <a:picLocks noChangeAspect="1"/>
          </p:cNvPicPr>
          <p:nvPr/>
        </p:nvPicPr>
        <p:blipFill rotWithShape="1">
          <a:blip r:embed="rId4"/>
          <a:srcRect l="20040" r="3105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Slide eleven">
            <a:hlinkClick r:id="" action="ppaction://media"/>
            <a:extLst>
              <a:ext uri="{FF2B5EF4-FFF2-40B4-BE49-F238E27FC236}">
                <a16:creationId xmlns:a16="http://schemas.microsoft.com/office/drawing/2014/main" id="{E3FC089E-B38A-EF98-88C4-CCD40BAF75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80234511"/>
      </p:ext>
    </p:extLst>
  </p:cSld>
  <p:clrMapOvr>
    <a:masterClrMapping/>
  </p:clrMapOvr>
  <p:transition advTm="619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5"/>
          <p:cNvSpPr txBox="1">
            <a:spLocks noGrp="1"/>
          </p:cNvSpPr>
          <p:nvPr>
            <p:ph type="title"/>
          </p:nvPr>
        </p:nvSpPr>
        <p:spPr>
          <a:xfrm>
            <a:off x="316228" y="668773"/>
            <a:ext cx="11483026" cy="498470"/>
          </a:xfrm>
          <a:prstGeom prst="rect">
            <a:avLst/>
          </a:prstGeom>
          <a:noFill/>
          <a:ln>
            <a:noFill/>
          </a:ln>
        </p:spPr>
        <p:txBody>
          <a:bodyPr spcFirstLastPara="1" wrap="square" lIns="0" tIns="0" rIns="0" bIns="0" anchor="ctr" anchorCtr="0">
            <a:noAutofit/>
          </a:bodyPr>
          <a:lstStyle/>
          <a:p>
            <a:r>
              <a:rPr lang="en-AU"/>
              <a:t>About us</a:t>
            </a:r>
          </a:p>
        </p:txBody>
      </p:sp>
      <p:sp>
        <p:nvSpPr>
          <p:cNvPr id="1187" name="Google Shape;1187;p45"/>
          <p:cNvSpPr txBox="1">
            <a:spLocks noGrp="1"/>
          </p:cNvSpPr>
          <p:nvPr>
            <p:ph type="body" idx="2"/>
          </p:nvPr>
        </p:nvSpPr>
        <p:spPr>
          <a:xfrm>
            <a:off x="362901" y="1027747"/>
            <a:ext cx="11832171" cy="5579937"/>
          </a:xfrm>
          <a:prstGeom prst="rect">
            <a:avLst/>
          </a:prstGeom>
          <a:noFill/>
          <a:ln>
            <a:noFill/>
          </a:ln>
        </p:spPr>
        <p:txBody>
          <a:bodyPr spcFirstLastPara="1" wrap="square" lIns="0" tIns="0" rIns="0" bIns="0" anchor="t" anchorCtr="0">
            <a:noAutofit/>
          </a:bodyPr>
          <a:lstStyle/>
          <a:p>
            <a:pPr marL="0" indent="0"/>
            <a:endParaRPr lang="en-AU" sz="2800" dirty="0"/>
          </a:p>
          <a:p>
            <a:pPr marL="0" indent="0">
              <a:spcBef>
                <a:spcPts val="800"/>
              </a:spcBef>
            </a:pPr>
            <a:endParaRPr lang="en-AU" sz="2800" dirty="0"/>
          </a:p>
        </p:txBody>
      </p:sp>
      <p:pic>
        <p:nvPicPr>
          <p:cNvPr id="2" name="Picture 2">
            <a:extLst>
              <a:ext uri="{FF2B5EF4-FFF2-40B4-BE49-F238E27FC236}">
                <a16:creationId xmlns:a16="http://schemas.microsoft.com/office/drawing/2014/main" id="{FB2C6E91-BA19-6C89-915D-3A69CF4D9D84}"/>
              </a:ext>
            </a:extLst>
          </p:cNvPr>
          <p:cNvPicPr>
            <a:picLocks noChangeAspect="1"/>
          </p:cNvPicPr>
          <p:nvPr/>
        </p:nvPicPr>
        <p:blipFill>
          <a:blip r:embed="rId5"/>
          <a:stretch>
            <a:fillRect/>
          </a:stretch>
        </p:blipFill>
        <p:spPr>
          <a:xfrm>
            <a:off x="2997200" y="1630680"/>
            <a:ext cx="2743200" cy="1828800"/>
          </a:xfrm>
          <a:prstGeom prst="rect">
            <a:avLst/>
          </a:prstGeom>
        </p:spPr>
      </p:pic>
      <p:pic>
        <p:nvPicPr>
          <p:cNvPr id="3" name="Picture 3" descr="A group of people posing for a photo&#10;&#10;Description automatically generated">
            <a:extLst>
              <a:ext uri="{FF2B5EF4-FFF2-40B4-BE49-F238E27FC236}">
                <a16:creationId xmlns:a16="http://schemas.microsoft.com/office/drawing/2014/main" id="{341F543C-87F7-AA71-0D1E-B665B30AF70C}"/>
              </a:ext>
            </a:extLst>
          </p:cNvPr>
          <p:cNvPicPr>
            <a:picLocks noChangeAspect="1"/>
          </p:cNvPicPr>
          <p:nvPr/>
        </p:nvPicPr>
        <p:blipFill>
          <a:blip r:embed="rId6"/>
          <a:stretch>
            <a:fillRect/>
          </a:stretch>
        </p:blipFill>
        <p:spPr>
          <a:xfrm>
            <a:off x="362268" y="4856798"/>
            <a:ext cx="2486025" cy="1838325"/>
          </a:xfrm>
          <a:prstGeom prst="rect">
            <a:avLst/>
          </a:prstGeom>
        </p:spPr>
      </p:pic>
      <p:sp>
        <p:nvSpPr>
          <p:cNvPr id="4" name="TextBox 3">
            <a:extLst>
              <a:ext uri="{FF2B5EF4-FFF2-40B4-BE49-F238E27FC236}">
                <a16:creationId xmlns:a16="http://schemas.microsoft.com/office/drawing/2014/main" id="{EEE9FEEA-688E-8F2B-AF30-8C743101ECAB}"/>
              </a:ext>
            </a:extLst>
          </p:cNvPr>
          <p:cNvSpPr txBox="1"/>
          <p:nvPr/>
        </p:nvSpPr>
        <p:spPr>
          <a:xfrm>
            <a:off x="317499" y="1259840"/>
            <a:ext cx="44678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North Sydney Demonstration School</a:t>
            </a:r>
            <a:endParaRPr lang="en-US" b="1"/>
          </a:p>
        </p:txBody>
      </p:sp>
      <p:sp>
        <p:nvSpPr>
          <p:cNvPr id="6" name="TextBox 1">
            <a:extLst>
              <a:ext uri="{FF2B5EF4-FFF2-40B4-BE49-F238E27FC236}">
                <a16:creationId xmlns:a16="http://schemas.microsoft.com/office/drawing/2014/main" id="{B359EEEF-A29E-BBD5-AACE-7798BE14CB39}"/>
              </a:ext>
            </a:extLst>
          </p:cNvPr>
          <p:cNvSpPr txBox="1"/>
          <p:nvPr/>
        </p:nvSpPr>
        <p:spPr>
          <a:xfrm>
            <a:off x="254000" y="1625600"/>
            <a:ext cx="2497118" cy="30469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sz="1600" dirty="0">
                <a:latin typeface="Montserrat Medium"/>
                <a:ea typeface="+mn-lt"/>
                <a:cs typeface="+mn-lt"/>
              </a:rPr>
              <a:t>Large metropolitan primary school</a:t>
            </a:r>
            <a:endParaRPr lang="en-US" sz="1600" dirty="0">
              <a:latin typeface="Montserrat Medium"/>
              <a:cs typeface="Arial"/>
            </a:endParaRPr>
          </a:p>
          <a:p>
            <a:pPr marL="285750" indent="-285750">
              <a:buFont typeface="Arial"/>
              <a:buChar char="•"/>
            </a:pPr>
            <a:endParaRPr lang="en-US" sz="1600" dirty="0">
              <a:latin typeface="Montserrat Medium"/>
              <a:ea typeface="+mn-lt"/>
              <a:cs typeface="+mn-lt"/>
            </a:endParaRPr>
          </a:p>
          <a:p>
            <a:pPr marL="285750" indent="-285750">
              <a:buFont typeface="Arial"/>
              <a:buChar char="•"/>
            </a:pPr>
            <a:r>
              <a:rPr lang="en-US" sz="1600" dirty="0">
                <a:latin typeface="Montserrat Medium"/>
                <a:ea typeface="+mn-lt"/>
                <a:cs typeface="+mn-lt"/>
              </a:rPr>
              <a:t>High socio-economic population</a:t>
            </a:r>
            <a:endParaRPr lang="en-US" sz="1600" dirty="0">
              <a:latin typeface="Montserrat Medium"/>
              <a:cs typeface="Arial"/>
            </a:endParaRPr>
          </a:p>
          <a:p>
            <a:pPr marL="285750" indent="-285750">
              <a:buFont typeface="Arial"/>
              <a:buChar char="•"/>
            </a:pPr>
            <a:endParaRPr lang="en-US" sz="1600" dirty="0">
              <a:latin typeface="Montserrat Medium"/>
              <a:ea typeface="+mn-lt"/>
              <a:cs typeface="+mn-lt"/>
            </a:endParaRPr>
          </a:p>
          <a:p>
            <a:pPr marL="285750" indent="-285750">
              <a:buFont typeface="Arial"/>
              <a:buChar char="•"/>
            </a:pPr>
            <a:r>
              <a:rPr lang="en-US" sz="1600" dirty="0">
                <a:latin typeface="Montserrat Medium"/>
                <a:ea typeface="+mn-lt"/>
                <a:cs typeface="+mn-lt"/>
              </a:rPr>
              <a:t>Transient population</a:t>
            </a:r>
            <a:endParaRPr lang="en-US" sz="1600" dirty="0">
              <a:latin typeface="Montserrat Medium"/>
              <a:cs typeface="Arial"/>
            </a:endParaRPr>
          </a:p>
          <a:p>
            <a:endParaRPr lang="en-US" sz="1600" dirty="0">
              <a:latin typeface="Montserrat Medium"/>
              <a:ea typeface="+mn-lt"/>
              <a:cs typeface="+mn-lt"/>
            </a:endParaRPr>
          </a:p>
          <a:p>
            <a:pPr marL="285750" indent="-285750">
              <a:buFont typeface="Arial"/>
              <a:buChar char="•"/>
            </a:pPr>
            <a:r>
              <a:rPr lang="en-US" sz="1600" dirty="0">
                <a:latin typeface="Montserrat Medium"/>
                <a:ea typeface="+mn-lt"/>
                <a:cs typeface="+mn-lt"/>
              </a:rPr>
              <a:t>49% diverse background</a:t>
            </a:r>
            <a:endParaRPr lang="en-US" sz="1600" dirty="0">
              <a:latin typeface="Montserrat Medium"/>
              <a:cs typeface="Arial"/>
            </a:endParaRPr>
          </a:p>
        </p:txBody>
      </p:sp>
      <p:sp>
        <p:nvSpPr>
          <p:cNvPr id="7" name="TextBox 6">
            <a:extLst>
              <a:ext uri="{FF2B5EF4-FFF2-40B4-BE49-F238E27FC236}">
                <a16:creationId xmlns:a16="http://schemas.microsoft.com/office/drawing/2014/main" id="{147D392C-38EB-1355-5309-6865458D875C}"/>
              </a:ext>
            </a:extLst>
          </p:cNvPr>
          <p:cNvSpPr txBox="1"/>
          <p:nvPr/>
        </p:nvSpPr>
        <p:spPr>
          <a:xfrm>
            <a:off x="3098800" y="3563619"/>
            <a:ext cx="2413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REAPS 2013- 2019</a:t>
            </a:r>
            <a:endParaRPr lang="en-US" b="1"/>
          </a:p>
        </p:txBody>
      </p:sp>
      <p:sp>
        <p:nvSpPr>
          <p:cNvPr id="8" name="TextBox 7">
            <a:extLst>
              <a:ext uri="{FF2B5EF4-FFF2-40B4-BE49-F238E27FC236}">
                <a16:creationId xmlns:a16="http://schemas.microsoft.com/office/drawing/2014/main" id="{7626602E-46D8-D6FA-CE82-A7AC6C34DDD5}"/>
              </a:ext>
            </a:extLst>
          </p:cNvPr>
          <p:cNvSpPr txBox="1"/>
          <p:nvPr/>
        </p:nvSpPr>
        <p:spPr>
          <a:xfrm>
            <a:off x="6360159" y="1259840"/>
            <a:ext cx="48139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Harbord Public School</a:t>
            </a:r>
          </a:p>
        </p:txBody>
      </p:sp>
      <p:sp>
        <p:nvSpPr>
          <p:cNvPr id="9" name="TextBox 8">
            <a:extLst>
              <a:ext uri="{FF2B5EF4-FFF2-40B4-BE49-F238E27FC236}">
                <a16:creationId xmlns:a16="http://schemas.microsoft.com/office/drawing/2014/main" id="{B7213CBE-574A-754E-DF65-96F813FB53EF}"/>
              </a:ext>
            </a:extLst>
          </p:cNvPr>
          <p:cNvSpPr txBox="1"/>
          <p:nvPr/>
        </p:nvSpPr>
        <p:spPr>
          <a:xfrm>
            <a:off x="6278880" y="1711960"/>
            <a:ext cx="221488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latin typeface="Montserrat Medium"/>
                <a:cs typeface="Arial"/>
              </a:rPr>
              <a:t>Large metropolitan primary school​</a:t>
            </a:r>
          </a:p>
          <a:p>
            <a:pPr>
              <a:buFontTx/>
              <a:buChar char="•"/>
            </a:pPr>
            <a:endParaRPr lang="en-US" sz="1600" dirty="0">
              <a:latin typeface="Montserrat Medium"/>
              <a:cs typeface="Arial"/>
            </a:endParaRPr>
          </a:p>
          <a:p>
            <a:pPr marL="285750" indent="-285750">
              <a:buFont typeface="Arial"/>
              <a:buChar char="•"/>
            </a:pPr>
            <a:r>
              <a:rPr lang="en-US" sz="1600" dirty="0">
                <a:latin typeface="Montserrat Medium"/>
                <a:cs typeface="Arial"/>
              </a:rPr>
              <a:t>High socio-economic population</a:t>
            </a:r>
            <a:endParaRPr lang="en-US" sz="1600" dirty="0">
              <a:cs typeface="Arial"/>
            </a:endParaRPr>
          </a:p>
        </p:txBody>
      </p:sp>
      <p:pic>
        <p:nvPicPr>
          <p:cNvPr id="11" name="Picture 11">
            <a:extLst>
              <a:ext uri="{FF2B5EF4-FFF2-40B4-BE49-F238E27FC236}">
                <a16:creationId xmlns:a16="http://schemas.microsoft.com/office/drawing/2014/main" id="{3B759DA2-662F-7A9E-A81C-C8C9283CB27D}"/>
              </a:ext>
            </a:extLst>
          </p:cNvPr>
          <p:cNvPicPr>
            <a:picLocks noChangeAspect="1"/>
          </p:cNvPicPr>
          <p:nvPr/>
        </p:nvPicPr>
        <p:blipFill>
          <a:blip r:embed="rId7"/>
          <a:stretch>
            <a:fillRect/>
          </a:stretch>
        </p:blipFill>
        <p:spPr>
          <a:xfrm>
            <a:off x="9103360" y="1629966"/>
            <a:ext cx="2743199" cy="1830228"/>
          </a:xfrm>
          <a:prstGeom prst="rect">
            <a:avLst/>
          </a:prstGeom>
        </p:spPr>
      </p:pic>
      <p:sp>
        <p:nvSpPr>
          <p:cNvPr id="12" name="TextBox 11">
            <a:extLst>
              <a:ext uri="{FF2B5EF4-FFF2-40B4-BE49-F238E27FC236}">
                <a16:creationId xmlns:a16="http://schemas.microsoft.com/office/drawing/2014/main" id="{BCF64CA2-AE38-E63F-0209-1807CD3B8D7D}"/>
              </a:ext>
            </a:extLst>
          </p:cNvPr>
          <p:cNvSpPr txBox="1"/>
          <p:nvPr/>
        </p:nvSpPr>
        <p:spPr>
          <a:xfrm>
            <a:off x="9245600" y="3566160"/>
            <a:ext cx="2730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REAPS 2022</a:t>
            </a:r>
            <a:endParaRPr lang="en-US" b="1"/>
          </a:p>
        </p:txBody>
      </p:sp>
      <p:pic>
        <p:nvPicPr>
          <p:cNvPr id="14" name="Picture 14" descr="A picture containing person, floor, curtain, indoor&#10;&#10;Description automatically generated">
            <a:extLst>
              <a:ext uri="{FF2B5EF4-FFF2-40B4-BE49-F238E27FC236}">
                <a16:creationId xmlns:a16="http://schemas.microsoft.com/office/drawing/2014/main" id="{5D4756B6-7902-0439-FC00-7F9E28008275}"/>
              </a:ext>
            </a:extLst>
          </p:cNvPr>
          <p:cNvPicPr>
            <a:picLocks noChangeAspect="1"/>
          </p:cNvPicPr>
          <p:nvPr/>
        </p:nvPicPr>
        <p:blipFill>
          <a:blip r:embed="rId8"/>
          <a:stretch>
            <a:fillRect/>
          </a:stretch>
        </p:blipFill>
        <p:spPr>
          <a:xfrm>
            <a:off x="6360159" y="4910871"/>
            <a:ext cx="2621280" cy="1833880"/>
          </a:xfrm>
          <a:prstGeom prst="rect">
            <a:avLst/>
          </a:prstGeom>
        </p:spPr>
      </p:pic>
      <p:sp>
        <p:nvSpPr>
          <p:cNvPr id="13" name="TextBox 12">
            <a:extLst>
              <a:ext uri="{FF2B5EF4-FFF2-40B4-BE49-F238E27FC236}">
                <a16:creationId xmlns:a16="http://schemas.microsoft.com/office/drawing/2014/main" id="{3AC38F92-4B33-B193-E288-B705CB5A4521}"/>
              </a:ext>
            </a:extLst>
          </p:cNvPr>
          <p:cNvSpPr txBox="1"/>
          <p:nvPr/>
        </p:nvSpPr>
        <p:spPr>
          <a:xfrm>
            <a:off x="2957194" y="4072559"/>
            <a:ext cx="7653656" cy="646331"/>
          </a:xfrm>
          <a:prstGeom prst="rect">
            <a:avLst/>
          </a:prstGeom>
          <a:noFill/>
        </p:spPr>
        <p:txBody>
          <a:bodyPr wrap="square">
            <a:spAutoFit/>
          </a:bodyPr>
          <a:lstStyle/>
          <a:p>
            <a:pPr marL="285750" indent="-285750">
              <a:buFont typeface="Arial"/>
              <a:buChar char="•"/>
            </a:pPr>
            <a:r>
              <a:rPr lang="en-US" sz="1800" dirty="0">
                <a:cs typeface="Arial"/>
                <a:hlinkClick r:id="rId9"/>
              </a:rPr>
              <a:t>Susan.tickle@det.nsw.edu.au</a:t>
            </a:r>
            <a:r>
              <a:rPr lang="en-US" sz="1800" dirty="0">
                <a:cs typeface="Arial"/>
              </a:rPr>
              <a:t>  Harbord PS</a:t>
            </a:r>
          </a:p>
          <a:p>
            <a:pPr marL="285750" indent="-285750">
              <a:buFont typeface="Arial"/>
              <a:buChar char="•"/>
            </a:pPr>
            <a:r>
              <a:rPr lang="en-US" dirty="0">
                <a:cs typeface="Arial"/>
                <a:hlinkClick r:id="rId10"/>
              </a:rPr>
              <a:t>Myra.janes@det.nsw.edu.au</a:t>
            </a:r>
            <a:r>
              <a:rPr lang="en-US" dirty="0">
                <a:cs typeface="Arial"/>
              </a:rPr>
              <a:t>  North Sydney Demonstration School</a:t>
            </a:r>
            <a:endParaRPr lang="en-US" sz="1800" dirty="0">
              <a:cs typeface="Arial"/>
            </a:endParaRPr>
          </a:p>
        </p:txBody>
      </p:sp>
      <p:pic>
        <p:nvPicPr>
          <p:cNvPr id="15" name="slides 11-12">
            <a:hlinkClick r:id="" action="ppaction://media"/>
            <a:extLst>
              <a:ext uri="{FF2B5EF4-FFF2-40B4-BE49-F238E27FC236}">
                <a16:creationId xmlns:a16="http://schemas.microsoft.com/office/drawing/2014/main" id="{95A125F1-7C74-05D6-6F4C-E55DCC00963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87651922"/>
      </p:ext>
    </p:extLst>
  </p:cSld>
  <p:clrMapOvr>
    <a:masterClrMapping/>
  </p:clrMapOvr>
  <p:transition advTm="254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6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10ED3-6CE2-A760-EE4A-9556E2067D50}"/>
              </a:ext>
            </a:extLst>
          </p:cNvPr>
          <p:cNvSpPr>
            <a:spLocks noGrp="1"/>
          </p:cNvSpPr>
          <p:nvPr>
            <p:ph type="title"/>
          </p:nvPr>
        </p:nvSpPr>
        <p:spPr/>
        <p:txBody>
          <a:bodyPr/>
          <a:lstStyle/>
          <a:p>
            <a:r>
              <a:rPr lang="en-US" dirty="0"/>
              <a:t>Why REAPS at Harbord Public School ?</a:t>
            </a:r>
          </a:p>
        </p:txBody>
      </p:sp>
      <p:sp>
        <p:nvSpPr>
          <p:cNvPr id="4" name="Text Placeholder 3">
            <a:extLst>
              <a:ext uri="{FF2B5EF4-FFF2-40B4-BE49-F238E27FC236}">
                <a16:creationId xmlns:a16="http://schemas.microsoft.com/office/drawing/2014/main" id="{28A85AA5-AA8D-D06C-0AE1-2C66773C69EE}"/>
              </a:ext>
            </a:extLst>
          </p:cNvPr>
          <p:cNvSpPr>
            <a:spLocks noGrp="1"/>
          </p:cNvSpPr>
          <p:nvPr>
            <p:ph type="body" idx="2"/>
          </p:nvPr>
        </p:nvSpPr>
        <p:spPr>
          <a:xfrm>
            <a:off x="316227" y="1585912"/>
            <a:ext cx="11704980" cy="4821208"/>
          </a:xfrm>
        </p:spPr>
        <p:txBody>
          <a:bodyPr/>
          <a:lstStyle/>
          <a:p>
            <a:r>
              <a:rPr lang="en-US" sz="1600" dirty="0">
                <a:latin typeface="Arial"/>
              </a:rPr>
              <a:t>•Harbord is a school of over 1000 students with wide ranging student abilities K – 6</a:t>
            </a:r>
          </a:p>
          <a:p>
            <a:endParaRPr lang="en-US" sz="1600" dirty="0">
              <a:latin typeface="Arial"/>
            </a:endParaRPr>
          </a:p>
          <a:p>
            <a:r>
              <a:rPr lang="en-US" sz="1600" dirty="0">
                <a:latin typeface="Arial"/>
              </a:rPr>
              <a:t>•REAPS is a great tool to identify gifts and talents in students not previously identified (twice – exceptional, in particular). </a:t>
            </a:r>
          </a:p>
          <a:p>
            <a:endParaRPr lang="en-US" sz="1600" dirty="0">
              <a:latin typeface="Arial"/>
            </a:endParaRPr>
          </a:p>
          <a:p>
            <a:r>
              <a:rPr lang="en-US" sz="1600" dirty="0">
                <a:latin typeface="Arial"/>
              </a:rPr>
              <a:t>•REAPS provides a 'low floor / high ceiling' which other teaching and learning programs and assessments don't provide</a:t>
            </a:r>
          </a:p>
          <a:p>
            <a:endParaRPr lang="en-US" sz="1600" dirty="0">
              <a:latin typeface="Arial"/>
            </a:endParaRPr>
          </a:p>
          <a:p>
            <a:r>
              <a:rPr lang="en-US" sz="1600" dirty="0">
                <a:latin typeface="Arial"/>
              </a:rPr>
              <a:t>•NSW Department of Education priorities are around building the general capabilities of students in the 5 Cs, and this is also an area at HPS that we felt we needed to explicitly teach and focus on, alongside a crowded curriculum.</a:t>
            </a:r>
          </a:p>
          <a:p>
            <a:endParaRPr lang="en-US" sz="1600" dirty="0">
              <a:latin typeface="Arial"/>
            </a:endParaRPr>
          </a:p>
          <a:p>
            <a:r>
              <a:rPr lang="en-US" sz="1600" dirty="0">
                <a:latin typeface="Arial"/>
              </a:rPr>
              <a:t>•With high priority given to literacy and numeracy skills and acquisition we need to advocate for these 'soft skills' and executive functions, such as problem solving for C21st learning.</a:t>
            </a:r>
          </a:p>
          <a:p>
            <a:endParaRPr lang="en-US" sz="1600" dirty="0">
              <a:latin typeface="Arial"/>
            </a:endParaRPr>
          </a:p>
          <a:p>
            <a:r>
              <a:rPr lang="en-US" sz="1600" dirty="0">
                <a:latin typeface="Arial"/>
              </a:rPr>
              <a:t>•Limited resources in schools and the need for inclusivity makes REAPS a perfect vehicle for 'talent development for the many"</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8663808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5"/>
          <p:cNvSpPr txBox="1">
            <a:spLocks noGrp="1"/>
          </p:cNvSpPr>
          <p:nvPr>
            <p:ph type="title"/>
          </p:nvPr>
        </p:nvSpPr>
        <p:spPr>
          <a:xfrm>
            <a:off x="316228" y="668773"/>
            <a:ext cx="11483026" cy="867563"/>
          </a:xfrm>
          <a:prstGeom prst="rect">
            <a:avLst/>
          </a:prstGeom>
          <a:noFill/>
          <a:ln>
            <a:noFill/>
          </a:ln>
        </p:spPr>
        <p:txBody>
          <a:bodyPr spcFirstLastPara="1" wrap="square" lIns="0" tIns="0" rIns="0" bIns="0" anchor="ctr" anchorCtr="0">
            <a:noAutofit/>
          </a:bodyPr>
          <a:lstStyle/>
          <a:p>
            <a:pPr algn="ctr"/>
            <a:r>
              <a:rPr lang="en-AU"/>
              <a:t>Why REAPS at North Sydney Demonstration School?</a:t>
            </a:r>
          </a:p>
        </p:txBody>
      </p:sp>
      <p:sp>
        <p:nvSpPr>
          <p:cNvPr id="1187" name="Google Shape;1187;p45"/>
          <p:cNvSpPr txBox="1">
            <a:spLocks noGrp="1"/>
          </p:cNvSpPr>
          <p:nvPr>
            <p:ph type="body" idx="2"/>
          </p:nvPr>
        </p:nvSpPr>
        <p:spPr>
          <a:xfrm>
            <a:off x="231932" y="1318101"/>
            <a:ext cx="11811851" cy="4116897"/>
          </a:xfrm>
          <a:prstGeom prst="rect">
            <a:avLst/>
          </a:prstGeom>
          <a:noFill/>
          <a:ln>
            <a:noFill/>
          </a:ln>
        </p:spPr>
        <p:txBody>
          <a:bodyPr spcFirstLastPara="1" wrap="square" lIns="0" tIns="0" rIns="0" bIns="0" anchor="t" anchorCtr="0">
            <a:noAutofit/>
          </a:bodyPr>
          <a:lstStyle/>
          <a:p>
            <a:pPr marL="285750" indent="-285750">
              <a:buChar char="•"/>
            </a:pPr>
            <a:endParaRPr lang="en-AU" sz="2800"/>
          </a:p>
          <a:p>
            <a:pPr marL="285750" indent="-285750">
              <a:buChar char="•"/>
            </a:pPr>
            <a:r>
              <a:rPr lang="en-AU" sz="2800"/>
              <a:t>To protect the time and space  required for critical and creative thinking, collaboration, cooperation and problem solving.</a:t>
            </a:r>
          </a:p>
          <a:p>
            <a:pPr marL="285750" indent="-285750">
              <a:buChar char="•"/>
            </a:pPr>
            <a:endParaRPr lang="en-AU" sz="2800"/>
          </a:p>
          <a:p>
            <a:pPr marL="285750" indent="-285750">
              <a:buChar char="•"/>
            </a:pPr>
            <a:r>
              <a:rPr lang="en-AU" sz="2800"/>
              <a:t>To nurture, identify and develop the gifts and talents of our students </a:t>
            </a:r>
            <a:endParaRPr lang="en-AU"/>
          </a:p>
          <a:p>
            <a:pPr marL="285750" indent="-285750">
              <a:buChar char="•"/>
            </a:pPr>
            <a:endParaRPr lang="en-AU" sz="2800"/>
          </a:p>
          <a:p>
            <a:pPr marL="285750" indent="-285750">
              <a:buChar char="•"/>
            </a:pPr>
            <a:r>
              <a:rPr lang="en-AU" sz="2800"/>
              <a:t>To keep all students engaged in their learning </a:t>
            </a:r>
          </a:p>
          <a:p>
            <a:pPr marL="285750" indent="-285750">
              <a:buChar char="•"/>
            </a:pPr>
            <a:endParaRPr lang="en-AU" sz="2800"/>
          </a:p>
          <a:p>
            <a:pPr marL="285750" indent="-285750">
              <a:buChar char="•"/>
            </a:pPr>
            <a:endParaRPr lang="en-AU" sz="2800"/>
          </a:p>
          <a:p>
            <a:pPr marL="285750" indent="-285750">
              <a:buChar char="•"/>
            </a:pPr>
            <a:endParaRPr lang="en-AU" sz="2800"/>
          </a:p>
          <a:p>
            <a:pPr marL="0" indent="0"/>
            <a:endParaRPr lang="en-AU" sz="2800">
              <a:solidFill>
                <a:srgbClr val="19233E"/>
              </a:solidFill>
            </a:endParaRPr>
          </a:p>
          <a:p>
            <a:pPr marL="0" lvl="0" indent="0" algn="ctr" rtl="0">
              <a:lnSpc>
                <a:spcPct val="120000"/>
              </a:lnSpc>
              <a:spcBef>
                <a:spcPts val="800"/>
              </a:spcBef>
              <a:spcAft>
                <a:spcPts val="0"/>
              </a:spcAft>
              <a:buClr>
                <a:schemeClr val="dk2"/>
              </a:buClr>
              <a:buSzPts val="4400"/>
              <a:buNone/>
            </a:pPr>
            <a:endParaRPr lang="en-AU" sz="2800"/>
          </a:p>
          <a:p>
            <a:pPr marL="0" indent="0">
              <a:spcBef>
                <a:spcPts val="800"/>
              </a:spcBef>
            </a:pPr>
            <a:endParaRPr lang="en-US" sz="2800"/>
          </a:p>
        </p:txBody>
      </p:sp>
    </p:spTree>
    <p:extLst>
      <p:ext uri="{BB962C8B-B14F-4D97-AF65-F5344CB8AC3E}">
        <p14:creationId xmlns:p14="http://schemas.microsoft.com/office/powerpoint/2010/main" val="239693177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85"/>
        <p:cNvGrpSpPr/>
        <p:nvPr/>
      </p:nvGrpSpPr>
      <p:grpSpPr>
        <a:xfrm>
          <a:off x="0" y="0"/>
          <a:ext cx="0" cy="0"/>
          <a:chOff x="0" y="0"/>
          <a:chExt cx="0" cy="0"/>
        </a:xfrm>
      </p:grpSpPr>
      <p:sp>
        <p:nvSpPr>
          <p:cNvPr id="1186" name="Google Shape;1186;p45"/>
          <p:cNvSpPr txBox="1">
            <a:spLocks noGrp="1"/>
          </p:cNvSpPr>
          <p:nvPr>
            <p:ph type="title"/>
          </p:nvPr>
        </p:nvSpPr>
        <p:spPr>
          <a:xfrm>
            <a:off x="4965430" y="629268"/>
            <a:ext cx="6586491" cy="1286160"/>
          </a:xfrm>
          <a:prstGeom prst="rect">
            <a:avLst/>
          </a:prstGeom>
        </p:spPr>
        <p:txBody>
          <a:bodyPr spcFirstLastPara="1" vert="horz" lIns="91440" tIns="45720" rIns="91440" bIns="45720" rtlCol="0" anchor="b" anchorCtr="0">
            <a:normAutofit/>
          </a:bodyPr>
          <a:lstStyle/>
          <a:p>
            <a:pPr>
              <a:spcBef>
                <a:spcPct val="0"/>
              </a:spcBef>
            </a:pPr>
            <a:r>
              <a:rPr lang="en-US" kern="1200">
                <a:solidFill>
                  <a:schemeClr val="tx1"/>
                </a:solidFill>
                <a:latin typeface="+mj-lt"/>
                <a:ea typeface="+mj-ea"/>
                <a:cs typeface="+mj-cs"/>
              </a:rPr>
              <a:t>Problem solving, what we noticed</a:t>
            </a:r>
          </a:p>
        </p:txBody>
      </p:sp>
      <p:sp>
        <p:nvSpPr>
          <p:cNvPr id="1187" name="Google Shape;1187;p45"/>
          <p:cNvSpPr txBox="1">
            <a:spLocks noGrp="1"/>
          </p:cNvSpPr>
          <p:nvPr>
            <p:ph type="body" idx="2"/>
          </p:nvPr>
        </p:nvSpPr>
        <p:spPr>
          <a:xfrm>
            <a:off x="4965431" y="2438400"/>
            <a:ext cx="6586489" cy="3785419"/>
          </a:xfrm>
          <a:prstGeom prst="rect">
            <a:avLst/>
          </a:prstGeom>
        </p:spPr>
        <p:txBody>
          <a:bodyPr spcFirstLastPara="1" vert="horz" lIns="91440" tIns="45720" rIns="91440" bIns="45720" rtlCol="0" anchorCtr="0">
            <a:normAutofit/>
          </a:bodyPr>
          <a:lstStyle/>
          <a:p>
            <a:pPr marL="0">
              <a:lnSpc>
                <a:spcPct val="90000"/>
              </a:lnSpc>
              <a:spcAft>
                <a:spcPts val="600"/>
              </a:spcAft>
              <a:buFont typeface="Arial" panose="020B0604020202020204" pitchFamily="34" charset="0"/>
              <a:buChar char="•"/>
            </a:pPr>
            <a:r>
              <a:rPr lang="en-US" sz="2000" kern="1200">
                <a:solidFill>
                  <a:schemeClr val="tx1"/>
                </a:solidFill>
                <a:latin typeface="+mn-lt"/>
                <a:ea typeface="+mn-ea"/>
                <a:cs typeface="+mn-cs"/>
              </a:rPr>
              <a:t>They developed a deeper understanding of the problem through ;</a:t>
            </a:r>
            <a:endParaRPr lang="en-US">
              <a:solidFill>
                <a:schemeClr val="tx1"/>
              </a:solidFill>
            </a:endParaRPr>
          </a:p>
          <a:p>
            <a:pPr marL="0" indent="0">
              <a:lnSpc>
                <a:spcPct val="90000"/>
              </a:lnSpc>
              <a:spcAft>
                <a:spcPts val="600"/>
              </a:spcAft>
            </a:pPr>
            <a:endParaRPr lang="en-US" sz="2000" kern="1200">
              <a:solidFill>
                <a:schemeClr val="tx1"/>
              </a:solidFill>
              <a:latin typeface="+mn-lt"/>
              <a:ea typeface="+mn-ea"/>
              <a:cs typeface="Arial"/>
            </a:endParaRPr>
          </a:p>
          <a:p>
            <a:pPr marL="0">
              <a:lnSpc>
                <a:spcPct val="90000"/>
              </a:lnSpc>
              <a:spcAft>
                <a:spcPts val="600"/>
              </a:spcAft>
              <a:buFont typeface="Arial" panose="020B0604020202020204" pitchFamily="34" charset="0"/>
              <a:buChar char="•"/>
            </a:pPr>
            <a:r>
              <a:rPr lang="en-US" sz="2000" kern="1200">
                <a:solidFill>
                  <a:schemeClr val="tx1"/>
                </a:solidFill>
                <a:latin typeface="+mn-lt"/>
                <a:ea typeface="+mn-ea"/>
                <a:cs typeface="+mn-cs"/>
              </a:rPr>
              <a:t>conducting a deep dive into one stakeholder's perspective of the problem, and </a:t>
            </a:r>
            <a:endParaRPr lang="en-US">
              <a:solidFill>
                <a:schemeClr val="tx1"/>
              </a:solidFill>
              <a:ea typeface="+mn-ea"/>
              <a:cs typeface="+mn-cs"/>
            </a:endParaRPr>
          </a:p>
          <a:p>
            <a:pPr marL="0">
              <a:lnSpc>
                <a:spcPct val="90000"/>
              </a:lnSpc>
              <a:spcAft>
                <a:spcPts val="600"/>
              </a:spcAft>
              <a:buFont typeface="Arial" panose="020B0604020202020204" pitchFamily="34" charset="0"/>
              <a:buChar char="•"/>
            </a:pPr>
            <a:endParaRPr lang="en-US" sz="2000" kern="1200">
              <a:solidFill>
                <a:schemeClr val="tx1"/>
              </a:solidFill>
              <a:latin typeface="Arial"/>
              <a:ea typeface="+mn-ea"/>
              <a:cs typeface="Arial"/>
            </a:endParaRPr>
          </a:p>
          <a:p>
            <a:pPr marL="0">
              <a:lnSpc>
                <a:spcPct val="90000"/>
              </a:lnSpc>
              <a:spcAft>
                <a:spcPts val="600"/>
              </a:spcAft>
              <a:buFont typeface="Arial" panose="020B0604020202020204" pitchFamily="34" charset="0"/>
              <a:buChar char="•"/>
            </a:pPr>
            <a:r>
              <a:rPr lang="en-US" sz="2000" kern="1200">
                <a:solidFill>
                  <a:schemeClr val="tx1"/>
                </a:solidFill>
                <a:latin typeface="+mn-lt"/>
                <a:ea typeface="+mn-ea"/>
                <a:cs typeface="Arial"/>
              </a:rPr>
              <a:t>Being exposed to multiple perspectives of the same problem</a:t>
            </a:r>
          </a:p>
          <a:p>
            <a:pPr marL="0" indent="0">
              <a:lnSpc>
                <a:spcPct val="90000"/>
              </a:lnSpc>
              <a:spcAft>
                <a:spcPts val="600"/>
              </a:spcAft>
            </a:pPr>
            <a:endParaRPr lang="en-US" sz="2000" kern="1200">
              <a:solidFill>
                <a:schemeClr val="tx1"/>
              </a:solidFill>
              <a:latin typeface="+mn-lt"/>
              <a:ea typeface="+mn-ea"/>
              <a:cs typeface="Arial"/>
            </a:endParaRPr>
          </a:p>
          <a:p>
            <a:pPr>
              <a:lnSpc>
                <a:spcPct val="90000"/>
              </a:lnSpc>
              <a:spcAft>
                <a:spcPts val="600"/>
              </a:spcAft>
              <a:buFont typeface="Arial" panose="020B0604020202020204" pitchFamily="34" charset="0"/>
              <a:buChar char="•"/>
            </a:pPr>
            <a:endParaRPr lang="en-US" sz="2000" kern="1200">
              <a:solidFill>
                <a:schemeClr val="tx1"/>
              </a:solidFill>
              <a:latin typeface="+mn-lt"/>
              <a:ea typeface="+mn-ea"/>
              <a:cs typeface="Arial"/>
            </a:endParaRPr>
          </a:p>
        </p:txBody>
      </p:sp>
      <p:pic>
        <p:nvPicPr>
          <p:cNvPr id="1189" name="Picture 1188" descr="Crumpled paper light bulb">
            <a:extLst>
              <a:ext uri="{FF2B5EF4-FFF2-40B4-BE49-F238E27FC236}">
                <a16:creationId xmlns:a16="http://schemas.microsoft.com/office/drawing/2014/main" id="{E94BC257-5215-2EB6-BBE4-C18A36DBC475}"/>
              </a:ext>
            </a:extLst>
          </p:cNvPr>
          <p:cNvPicPr>
            <a:picLocks noChangeAspect="1"/>
          </p:cNvPicPr>
          <p:nvPr/>
        </p:nvPicPr>
        <p:blipFill rotWithShape="1">
          <a:blip r:embed="rId5"/>
          <a:srcRect l="21512" r="33435" b="-3"/>
          <a:stretch/>
        </p:blipFill>
        <p:spPr>
          <a:xfrm>
            <a:off x="20" y="10"/>
            <a:ext cx="4635571" cy="6857990"/>
          </a:xfrm>
          <a:prstGeom prst="rect">
            <a:avLst/>
          </a:prstGeom>
          <a:effectLst/>
        </p:spPr>
      </p:pic>
      <p:cxnSp>
        <p:nvCxnSpPr>
          <p:cNvPr id="1193" name="Straight Connector 119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EA1D"/>
            </a:solidFill>
          </a:ln>
        </p:spPr>
        <p:style>
          <a:lnRef idx="1">
            <a:schemeClr val="accent1"/>
          </a:lnRef>
          <a:fillRef idx="0">
            <a:schemeClr val="accent1"/>
          </a:fillRef>
          <a:effectRef idx="0">
            <a:schemeClr val="accent1"/>
          </a:effectRef>
          <a:fontRef idx="minor">
            <a:schemeClr val="tx1"/>
          </a:fontRef>
        </p:style>
      </p:cxnSp>
      <p:pic>
        <p:nvPicPr>
          <p:cNvPr id="2" name="Slide two">
            <a:hlinkClick r:id="" action="ppaction://media"/>
            <a:extLst>
              <a:ext uri="{FF2B5EF4-FFF2-40B4-BE49-F238E27FC236}">
                <a16:creationId xmlns:a16="http://schemas.microsoft.com/office/drawing/2014/main" id="{CBA663DC-D7B1-490C-8608-1CCA4FD1CB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81488810"/>
      </p:ext>
    </p:extLst>
  </p:cSld>
  <p:clrMapOvr>
    <a:masterClrMapping/>
  </p:clrMapOvr>
  <p:transition advTm="205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85"/>
        <p:cNvGrpSpPr/>
        <p:nvPr/>
      </p:nvGrpSpPr>
      <p:grpSpPr>
        <a:xfrm>
          <a:off x="0" y="0"/>
          <a:ext cx="0" cy="0"/>
          <a:chOff x="0" y="0"/>
          <a:chExt cx="0" cy="0"/>
        </a:xfrm>
      </p:grpSpPr>
      <p:sp>
        <p:nvSpPr>
          <p:cNvPr id="1288"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6" name="Google Shape;1186;p45"/>
          <p:cNvSpPr txBox="1">
            <a:spLocks noGrp="1"/>
          </p:cNvSpPr>
          <p:nvPr>
            <p:ph type="title"/>
          </p:nvPr>
        </p:nvSpPr>
        <p:spPr>
          <a:xfrm>
            <a:off x="966952" y="1204108"/>
            <a:ext cx="2669406" cy="1781175"/>
          </a:xfrm>
          <a:prstGeom prst="rect">
            <a:avLst/>
          </a:prstGeom>
        </p:spPr>
        <p:txBody>
          <a:bodyPr spcFirstLastPara="1" vert="horz" lIns="91440" tIns="45720" rIns="91440" bIns="45720" rtlCol="0" anchor="ctr" anchorCtr="0">
            <a:normAutofit/>
          </a:bodyPr>
          <a:lstStyle/>
          <a:p>
            <a:pPr>
              <a:spcBef>
                <a:spcPct val="0"/>
              </a:spcBef>
            </a:pPr>
            <a:r>
              <a:rPr lang="en-US" sz="2700" kern="1200">
                <a:solidFill>
                  <a:srgbClr val="FFFFFF"/>
                </a:solidFill>
                <a:latin typeface="+mj-lt"/>
                <a:ea typeface="+mj-ea"/>
                <a:cs typeface="+mj-cs"/>
              </a:rPr>
              <a:t>A deeper understanding of the problem</a:t>
            </a:r>
          </a:p>
        </p:txBody>
      </p:sp>
      <p:sp>
        <p:nvSpPr>
          <p:cNvPr id="1187" name="Google Shape;1187;p45"/>
          <p:cNvSpPr txBox="1">
            <a:spLocks noGrp="1"/>
          </p:cNvSpPr>
          <p:nvPr>
            <p:ph type="body" idx="2"/>
          </p:nvPr>
        </p:nvSpPr>
        <p:spPr>
          <a:xfrm>
            <a:off x="966951" y="3355130"/>
            <a:ext cx="2669407" cy="2427333"/>
          </a:xfrm>
          <a:prstGeom prst="rect">
            <a:avLst/>
          </a:prstGeom>
        </p:spPr>
        <p:txBody>
          <a:bodyPr spcFirstLastPara="1" vert="horz" lIns="91440" tIns="45720" rIns="91440" bIns="45720" rtlCol="0" anchorCtr="0">
            <a:normAutofit lnSpcReduction="10000"/>
          </a:bodyPr>
          <a:lstStyle/>
          <a:p>
            <a:pPr marL="0">
              <a:lnSpc>
                <a:spcPct val="90000"/>
              </a:lnSpc>
              <a:spcAft>
                <a:spcPts val="600"/>
              </a:spcAft>
              <a:buFont typeface="Arial" panose="020B0604020202020204" pitchFamily="34" charset="0"/>
              <a:buChar char="•"/>
            </a:pPr>
            <a:endParaRPr lang="en-US" sz="1600" b="1" kern="1200">
              <a:solidFill>
                <a:schemeClr val="tx1"/>
              </a:solidFill>
              <a:latin typeface="+mn-lt"/>
              <a:ea typeface="+mn-ea"/>
              <a:cs typeface="Arial"/>
            </a:endParaRPr>
          </a:p>
          <a:p>
            <a:pPr marL="0">
              <a:lnSpc>
                <a:spcPct val="90000"/>
              </a:lnSpc>
              <a:spcAft>
                <a:spcPts val="600"/>
              </a:spcAft>
              <a:buFont typeface="Arial" panose="020B0604020202020204" pitchFamily="34" charset="0"/>
              <a:buChar char="•"/>
            </a:pPr>
            <a:r>
              <a:rPr lang="en-US" sz="1600" b="1" kern="1200">
                <a:solidFill>
                  <a:srgbClr val="FF0000"/>
                </a:solidFill>
                <a:latin typeface="+mn-lt"/>
                <a:ea typeface="+mn-ea"/>
                <a:cs typeface="+mn-cs"/>
              </a:rPr>
              <a:t>The world is dependent on plastic because it is suitable for many purposes, however, this it's impacting on our environment, </a:t>
            </a:r>
            <a:endParaRPr lang="en-US" sz="1600" b="1" kern="1200">
              <a:solidFill>
                <a:srgbClr val="FF0000"/>
              </a:solidFill>
              <a:latin typeface="+mn-lt"/>
              <a:ea typeface="+mn-ea"/>
              <a:cs typeface="Arial"/>
            </a:endParaRPr>
          </a:p>
          <a:p>
            <a:pPr marL="0">
              <a:lnSpc>
                <a:spcPct val="90000"/>
              </a:lnSpc>
              <a:spcAft>
                <a:spcPts val="600"/>
              </a:spcAft>
              <a:buFont typeface="Arial" panose="020B0604020202020204" pitchFamily="34" charset="0"/>
              <a:buChar char="•"/>
            </a:pPr>
            <a:endParaRPr lang="en-US" sz="1600" kern="1200">
              <a:solidFill>
                <a:schemeClr val="tx1"/>
              </a:solidFill>
              <a:latin typeface="+mn-lt"/>
              <a:ea typeface="+mn-ea"/>
              <a:cs typeface="+mn-cs"/>
            </a:endParaRPr>
          </a:p>
          <a:p>
            <a:pPr marL="0">
              <a:lnSpc>
                <a:spcPct val="90000"/>
              </a:lnSpc>
              <a:spcAft>
                <a:spcPts val="600"/>
              </a:spcAft>
              <a:buFont typeface="Arial" panose="020B0604020202020204" pitchFamily="34" charset="0"/>
              <a:buChar char="•"/>
            </a:pPr>
            <a:r>
              <a:rPr lang="en-US" sz="1600" kern="1200">
                <a:solidFill>
                  <a:schemeClr val="tx1"/>
                </a:solidFill>
                <a:latin typeface="+mn-lt"/>
                <a:ea typeface="+mn-ea"/>
                <a:cs typeface="+mn-cs"/>
              </a:rPr>
              <a:t>and this concerns our stakeholder because......</a:t>
            </a:r>
            <a:endParaRPr lang="en-US">
              <a:solidFill>
                <a:schemeClr val="tx1"/>
              </a:solidFill>
              <a:ea typeface="+mn-ea"/>
              <a:cs typeface="+mn-cs"/>
            </a:endParaRPr>
          </a:p>
          <a:p>
            <a:pPr marL="0">
              <a:lnSpc>
                <a:spcPct val="90000"/>
              </a:lnSpc>
              <a:spcAft>
                <a:spcPts val="600"/>
              </a:spcAft>
              <a:buFont typeface="Arial" panose="020B0604020202020204" pitchFamily="34" charset="0"/>
              <a:buChar char="•"/>
            </a:pPr>
            <a:endParaRPr lang="en-US" sz="1600" kern="1200">
              <a:solidFill>
                <a:schemeClr val="tx1"/>
              </a:solidFill>
              <a:latin typeface="+mn-lt"/>
              <a:ea typeface="+mn-ea"/>
              <a:cs typeface="+mn-cs"/>
            </a:endParaRPr>
          </a:p>
          <a:p>
            <a:pPr marL="0">
              <a:lnSpc>
                <a:spcPct val="90000"/>
              </a:lnSpc>
              <a:spcAft>
                <a:spcPts val="600"/>
              </a:spcAft>
              <a:buFont typeface="Arial" panose="020B0604020202020204" pitchFamily="34" charset="0"/>
              <a:buChar char="•"/>
            </a:pPr>
            <a:endParaRPr lang="en-US" sz="1600" kern="1200">
              <a:solidFill>
                <a:schemeClr val="tx1"/>
              </a:solidFill>
              <a:latin typeface="+mn-lt"/>
              <a:ea typeface="+mn-ea"/>
              <a:cs typeface="+mn-cs"/>
            </a:endParaRPr>
          </a:p>
        </p:txBody>
      </p:sp>
      <p:graphicFrame>
        <p:nvGraphicFramePr>
          <p:cNvPr id="2" name="Table 2">
            <a:extLst>
              <a:ext uri="{FF2B5EF4-FFF2-40B4-BE49-F238E27FC236}">
                <a16:creationId xmlns:a16="http://schemas.microsoft.com/office/drawing/2014/main" id="{394043D6-BADA-B911-EBD1-1D4F862A6F33}"/>
              </a:ext>
            </a:extLst>
          </p:cNvPr>
          <p:cNvGraphicFramePr>
            <a:graphicFrameLocks noGrp="1"/>
          </p:cNvGraphicFramePr>
          <p:nvPr>
            <p:extLst>
              <p:ext uri="{D42A27DB-BD31-4B8C-83A1-F6EECF244321}">
                <p14:modId xmlns:p14="http://schemas.microsoft.com/office/powerpoint/2010/main" val="3418536514"/>
              </p:ext>
            </p:extLst>
          </p:nvPr>
        </p:nvGraphicFramePr>
        <p:xfrm>
          <a:off x="4662102" y="1087257"/>
          <a:ext cx="6903725" cy="4560452"/>
        </p:xfrm>
        <a:graphic>
          <a:graphicData uri="http://schemas.openxmlformats.org/drawingml/2006/table">
            <a:tbl>
              <a:tblPr firstRow="1" bandRow="1">
                <a:tableStyleId>{69012ECD-51FC-41F1-AA8D-1B2483CD663E}</a:tableStyleId>
              </a:tblPr>
              <a:tblGrid>
                <a:gridCol w="1193763">
                  <a:extLst>
                    <a:ext uri="{9D8B030D-6E8A-4147-A177-3AD203B41FA5}">
                      <a16:colId xmlns:a16="http://schemas.microsoft.com/office/drawing/2014/main" val="347700456"/>
                    </a:ext>
                  </a:extLst>
                </a:gridCol>
                <a:gridCol w="3082357">
                  <a:extLst>
                    <a:ext uri="{9D8B030D-6E8A-4147-A177-3AD203B41FA5}">
                      <a16:colId xmlns:a16="http://schemas.microsoft.com/office/drawing/2014/main" val="3987400554"/>
                    </a:ext>
                  </a:extLst>
                </a:gridCol>
                <a:gridCol w="2627605">
                  <a:extLst>
                    <a:ext uri="{9D8B030D-6E8A-4147-A177-3AD203B41FA5}">
                      <a16:colId xmlns:a16="http://schemas.microsoft.com/office/drawing/2014/main" val="2617150565"/>
                    </a:ext>
                  </a:extLst>
                </a:gridCol>
              </a:tblGrid>
              <a:tr h="244798">
                <a:tc>
                  <a:txBody>
                    <a:bodyPr/>
                    <a:lstStyle/>
                    <a:p>
                      <a:r>
                        <a:rPr lang="en-US" sz="1000"/>
                        <a:t>STAKEHOLDER</a:t>
                      </a:r>
                    </a:p>
                  </a:txBody>
                  <a:tcPr marL="52151" marR="52151" marT="26076" marB="26076"/>
                </a:tc>
                <a:tc>
                  <a:txBody>
                    <a:bodyPr/>
                    <a:lstStyle/>
                    <a:p>
                      <a:r>
                        <a:rPr lang="en-US" sz="1000"/>
                        <a:t>PROBLEM STATEMENT</a:t>
                      </a:r>
                    </a:p>
                  </a:txBody>
                  <a:tcPr marL="52151" marR="52151" marT="26076" marB="26076"/>
                </a:tc>
                <a:tc>
                  <a:txBody>
                    <a:bodyPr/>
                    <a:lstStyle/>
                    <a:p>
                      <a:r>
                        <a:rPr lang="en-US" sz="1000"/>
                        <a:t>CRITERIA FOR SOLUTION</a:t>
                      </a:r>
                    </a:p>
                  </a:txBody>
                  <a:tcPr marL="52151" marR="52151" marT="26076" marB="26076"/>
                </a:tc>
                <a:extLst>
                  <a:ext uri="{0D108BD9-81ED-4DB2-BD59-A6C34878D82A}">
                    <a16:rowId xmlns:a16="http://schemas.microsoft.com/office/drawing/2014/main" val="1898801402"/>
                  </a:ext>
                </a:extLst>
              </a:tr>
              <a:tr h="726414">
                <a:tc>
                  <a:txBody>
                    <a:bodyPr/>
                    <a:lstStyle/>
                    <a:p>
                      <a:r>
                        <a:rPr lang="en-US" sz="1000"/>
                        <a:t>FAMILIES</a:t>
                      </a:r>
                    </a:p>
                  </a:txBody>
                  <a:tcPr marL="52151" marR="52151" marT="26076" marB="26076"/>
                </a:tc>
                <a:tc>
                  <a:txBody>
                    <a:bodyPr/>
                    <a:lstStyle/>
                    <a:p>
                      <a:r>
                        <a:rPr lang="en-US" sz="1000"/>
                        <a:t>we care about protecting the future for the children</a:t>
                      </a:r>
                    </a:p>
                  </a:txBody>
                  <a:tcPr marL="52151" marR="52151" marT="26076" marB="26076"/>
                </a:tc>
                <a:tc>
                  <a:txBody>
                    <a:bodyPr/>
                    <a:lstStyle/>
                    <a:p>
                      <a:pPr marL="285750" indent="-285750">
                        <a:buFont typeface="Arial"/>
                        <a:buChar char="•"/>
                      </a:pPr>
                      <a:r>
                        <a:rPr lang="en-US" sz="1000"/>
                        <a:t>Is it doable </a:t>
                      </a:r>
                    </a:p>
                    <a:p>
                      <a:pPr marL="285750" lvl="0" indent="-285750">
                        <a:buFont typeface="Arial"/>
                        <a:buChar char="•"/>
                      </a:pPr>
                      <a:r>
                        <a:rPr lang="en-US" sz="1000"/>
                        <a:t>Does it positively impact the environment</a:t>
                      </a:r>
                    </a:p>
                    <a:p>
                      <a:pPr marL="285750" lvl="0" indent="-285750">
                        <a:buFont typeface="Arial"/>
                        <a:buChar char="•"/>
                      </a:pPr>
                      <a:r>
                        <a:rPr lang="en-US" sz="1100" b="1"/>
                        <a:t>Will it lead to a better future</a:t>
                      </a:r>
                    </a:p>
                  </a:txBody>
                  <a:tcPr marL="52151" marR="52151" marT="26076" marB="26076"/>
                </a:tc>
                <a:extLst>
                  <a:ext uri="{0D108BD9-81ED-4DB2-BD59-A6C34878D82A}">
                    <a16:rowId xmlns:a16="http://schemas.microsoft.com/office/drawing/2014/main" val="90360679"/>
                  </a:ext>
                </a:extLst>
              </a:tr>
              <a:tr h="897310">
                <a:tc>
                  <a:txBody>
                    <a:bodyPr/>
                    <a:lstStyle/>
                    <a:p>
                      <a:r>
                        <a:rPr lang="en-US" sz="1000"/>
                        <a:t>KIMBRIKI TIP</a:t>
                      </a:r>
                    </a:p>
                  </a:txBody>
                  <a:tcPr marL="52151" marR="52151" marT="26076" marB="26076"/>
                </a:tc>
                <a:tc>
                  <a:txBody>
                    <a:bodyPr/>
                    <a:lstStyle/>
                    <a:p>
                      <a:r>
                        <a:rPr lang="en-US" sz="1000"/>
                        <a:t>We are responsible for managing waste in an environmentally friendly way</a:t>
                      </a:r>
                    </a:p>
                  </a:txBody>
                  <a:tcPr marL="52151" marR="52151" marT="26076" marB="26076"/>
                </a:tc>
                <a:tc>
                  <a:txBody>
                    <a:bodyPr/>
                    <a:lstStyle/>
                    <a:p>
                      <a:pPr marL="285750" lvl="0" indent="-285750">
                        <a:buClr>
                          <a:srgbClr val="000000"/>
                        </a:buClr>
                        <a:buFont typeface="Arial,Sans-Serif"/>
                        <a:buChar char="•"/>
                      </a:pPr>
                      <a:r>
                        <a:rPr lang="en-US" sz="1000" b="0" u="none" strike="noStrike" noProof="0"/>
                        <a:t>Is it doable </a:t>
                      </a:r>
                    </a:p>
                    <a:p>
                      <a:pPr marL="285750" lvl="0" indent="-285750">
                        <a:buClr>
                          <a:srgbClr val="000000"/>
                        </a:buClr>
                        <a:buFont typeface="Arial,Sans-Serif"/>
                        <a:buChar char="•"/>
                      </a:pPr>
                      <a:r>
                        <a:rPr lang="en-US" sz="1000" b="0" u="none" strike="noStrike" noProof="0"/>
                        <a:t>Does it positively impact the environment</a:t>
                      </a:r>
                    </a:p>
                    <a:p>
                      <a:pPr marL="285750" lvl="0" indent="-285750">
                        <a:buClr>
                          <a:srgbClr val="000000"/>
                        </a:buClr>
                        <a:buFont typeface="Arial,Sans-Serif"/>
                        <a:buChar char="•"/>
                      </a:pPr>
                      <a:r>
                        <a:rPr lang="en-US" sz="1100" b="1" u="none" strike="noStrike" noProof="0"/>
                        <a:t>Does it help with community waste</a:t>
                      </a:r>
                      <a:endParaRPr lang="en-US" sz="1100" b="1" i="0" u="none" strike="noStrike" noProof="0">
                        <a:latin typeface="Arial"/>
                      </a:endParaRPr>
                    </a:p>
                  </a:txBody>
                  <a:tcPr marL="52151" marR="52151" marT="26076" marB="26076"/>
                </a:tc>
                <a:extLst>
                  <a:ext uri="{0D108BD9-81ED-4DB2-BD59-A6C34878D82A}">
                    <a16:rowId xmlns:a16="http://schemas.microsoft.com/office/drawing/2014/main" val="3660028007"/>
                  </a:ext>
                </a:extLst>
              </a:tr>
              <a:tr h="897310">
                <a:tc>
                  <a:txBody>
                    <a:bodyPr/>
                    <a:lstStyle/>
                    <a:p>
                      <a:r>
                        <a:rPr lang="en-US" sz="1000"/>
                        <a:t>FIRST NATIONS PEOPLE</a:t>
                      </a:r>
                    </a:p>
                  </a:txBody>
                  <a:tcPr marL="52151" marR="52151" marT="26076" marB="26076"/>
                </a:tc>
                <a:tc>
                  <a:txBody>
                    <a:bodyPr/>
                    <a:lstStyle/>
                    <a:p>
                      <a:r>
                        <a:rPr lang="en-US" sz="1000"/>
                        <a:t>We have a special connection to the land</a:t>
                      </a:r>
                    </a:p>
                  </a:txBody>
                  <a:tcPr marL="52151" marR="52151" marT="26076" marB="26076"/>
                </a:tc>
                <a:tc>
                  <a:txBody>
                    <a:bodyPr/>
                    <a:lstStyle/>
                    <a:p>
                      <a:pPr marL="285750" lvl="0" indent="-285750">
                        <a:buClr>
                          <a:srgbClr val="000000"/>
                        </a:buClr>
                        <a:buFont typeface="Arial,Sans-Serif"/>
                        <a:buChar char="•"/>
                      </a:pPr>
                      <a:r>
                        <a:rPr lang="en-US" sz="1000" b="0" u="none" strike="noStrike" noProof="0"/>
                        <a:t>Is it doable </a:t>
                      </a:r>
                    </a:p>
                    <a:p>
                      <a:pPr marL="285750" lvl="0" indent="-285750">
                        <a:buClr>
                          <a:srgbClr val="000000"/>
                        </a:buClr>
                        <a:buFont typeface="Arial,Sans-Serif"/>
                        <a:buChar char="•"/>
                      </a:pPr>
                      <a:r>
                        <a:rPr lang="en-US" sz="1000" b="0" u="none" strike="noStrike" noProof="0"/>
                        <a:t>Does it positively impact the environment</a:t>
                      </a:r>
                    </a:p>
                    <a:p>
                      <a:pPr marL="285750" lvl="0" indent="-285750">
                        <a:buClr>
                          <a:srgbClr val="000000"/>
                        </a:buClr>
                        <a:buFont typeface="Arial,Sans-Serif"/>
                        <a:buChar char="•"/>
                      </a:pPr>
                      <a:r>
                        <a:rPr lang="en-US" sz="1100" b="1" u="none" strike="noStrike" noProof="0"/>
                        <a:t>Does it strengthen our connection to country</a:t>
                      </a:r>
                      <a:endParaRPr lang="en-US" sz="1100" b="1" i="0" u="none" strike="noStrike" noProof="0">
                        <a:latin typeface="Arial"/>
                      </a:endParaRPr>
                    </a:p>
                  </a:txBody>
                  <a:tcPr marL="52151" marR="52151" marT="26076" marB="26076"/>
                </a:tc>
                <a:extLst>
                  <a:ext uri="{0D108BD9-81ED-4DB2-BD59-A6C34878D82A}">
                    <a16:rowId xmlns:a16="http://schemas.microsoft.com/office/drawing/2014/main" val="3544380089"/>
                  </a:ext>
                </a:extLst>
              </a:tr>
              <a:tr h="897310">
                <a:tc>
                  <a:txBody>
                    <a:bodyPr/>
                    <a:lstStyle/>
                    <a:p>
                      <a:r>
                        <a:rPr lang="en-US" sz="1000"/>
                        <a:t>FRIENDS OF FRESHWATER</a:t>
                      </a:r>
                    </a:p>
                  </a:txBody>
                  <a:tcPr marL="52151" marR="52151" marT="26076" marB="26076"/>
                </a:tc>
                <a:tc>
                  <a:txBody>
                    <a:bodyPr/>
                    <a:lstStyle/>
                    <a:p>
                      <a:r>
                        <a:rPr lang="en-US" sz="1000"/>
                        <a:t>It is our responsibility to keep our local environment free from pollution</a:t>
                      </a:r>
                    </a:p>
                  </a:txBody>
                  <a:tcPr marL="52151" marR="52151" marT="26076" marB="26076"/>
                </a:tc>
                <a:tc>
                  <a:txBody>
                    <a:bodyPr/>
                    <a:lstStyle/>
                    <a:p>
                      <a:pPr marL="285750" lvl="0" indent="-285750">
                        <a:buClr>
                          <a:srgbClr val="000000"/>
                        </a:buClr>
                        <a:buFont typeface="Arial,Sans-Serif"/>
                        <a:buChar char="•"/>
                      </a:pPr>
                      <a:r>
                        <a:rPr lang="en-US" sz="1000" b="0" u="none" strike="noStrike" noProof="0"/>
                        <a:t>Is it doable </a:t>
                      </a:r>
                    </a:p>
                    <a:p>
                      <a:pPr marL="285750" lvl="0" indent="-285750">
                        <a:buClr>
                          <a:srgbClr val="000000"/>
                        </a:buClr>
                        <a:buFont typeface="Arial,Sans-Serif"/>
                        <a:buChar char="•"/>
                      </a:pPr>
                      <a:r>
                        <a:rPr lang="en-US" sz="1000" b="0" u="none" strike="noStrike" noProof="0"/>
                        <a:t>Does it positively impact the environment</a:t>
                      </a:r>
                    </a:p>
                    <a:p>
                      <a:pPr marL="285750" lvl="0" indent="-285750">
                        <a:buClr>
                          <a:srgbClr val="000000"/>
                        </a:buClr>
                        <a:buFont typeface="Arial,Sans-Serif"/>
                        <a:buChar char="•"/>
                      </a:pPr>
                      <a:r>
                        <a:rPr lang="en-US" sz="1100" b="1" u="none" strike="noStrike" noProof="0"/>
                        <a:t>Does it protect the local environment</a:t>
                      </a:r>
                      <a:endParaRPr lang="en-US" sz="1100" b="1" i="0" u="none" strike="noStrike" noProof="0">
                        <a:latin typeface="Arial"/>
                      </a:endParaRPr>
                    </a:p>
                  </a:txBody>
                  <a:tcPr marL="52151" marR="52151" marT="26076" marB="26076"/>
                </a:tc>
                <a:extLst>
                  <a:ext uri="{0D108BD9-81ED-4DB2-BD59-A6C34878D82A}">
                    <a16:rowId xmlns:a16="http://schemas.microsoft.com/office/drawing/2014/main" val="2791959305"/>
                  </a:ext>
                </a:extLst>
              </a:tr>
              <a:tr h="897310">
                <a:tc>
                  <a:txBody>
                    <a:bodyPr/>
                    <a:lstStyle/>
                    <a:p>
                      <a:r>
                        <a:rPr lang="en-US" sz="1000"/>
                        <a:t>WOOLWORTHS</a:t>
                      </a:r>
                    </a:p>
                  </a:txBody>
                  <a:tcPr marL="52151" marR="52151" marT="26076" marB="26076"/>
                </a:tc>
                <a:tc>
                  <a:txBody>
                    <a:bodyPr/>
                    <a:lstStyle/>
                    <a:p>
                      <a:r>
                        <a:rPr lang="en-US" sz="1000"/>
                        <a:t>We need to keep our food fresh, but our customers are concerned about the environment</a:t>
                      </a:r>
                    </a:p>
                  </a:txBody>
                  <a:tcPr marL="52151" marR="52151" marT="26076" marB="26076"/>
                </a:tc>
                <a:tc>
                  <a:txBody>
                    <a:bodyPr/>
                    <a:lstStyle/>
                    <a:p>
                      <a:pPr marL="285750" lvl="0" indent="-285750">
                        <a:buClr>
                          <a:srgbClr val="000000"/>
                        </a:buClr>
                        <a:buFont typeface="Arial,Sans-Serif"/>
                        <a:buChar char="•"/>
                      </a:pPr>
                      <a:r>
                        <a:rPr lang="en-US" sz="1000" b="0" u="none" strike="noStrike" noProof="0"/>
                        <a:t>Is it doable </a:t>
                      </a:r>
                    </a:p>
                    <a:p>
                      <a:pPr marL="285750" lvl="0" indent="-285750">
                        <a:buClr>
                          <a:srgbClr val="000000"/>
                        </a:buClr>
                        <a:buFont typeface="Arial,Sans-Serif"/>
                        <a:buChar char="•"/>
                      </a:pPr>
                      <a:r>
                        <a:rPr lang="en-US" sz="1000" b="0" u="none" strike="noStrike" noProof="0"/>
                        <a:t>Does it positively impact the environment</a:t>
                      </a:r>
                    </a:p>
                    <a:p>
                      <a:pPr marL="285750" lvl="0" indent="-285750">
                        <a:buClr>
                          <a:srgbClr val="000000"/>
                        </a:buClr>
                        <a:buFont typeface="Arial,Sans-Serif"/>
                        <a:buChar char="•"/>
                      </a:pPr>
                      <a:r>
                        <a:rPr lang="en-US" sz="1100" b="1" u="none" strike="noStrike" noProof="0"/>
                        <a:t>Will it meet our needs and keep customers happy</a:t>
                      </a:r>
                      <a:endParaRPr lang="en-US" sz="1100" b="1" i="0" u="none" strike="noStrike" noProof="0">
                        <a:latin typeface="Arial"/>
                      </a:endParaRPr>
                    </a:p>
                  </a:txBody>
                  <a:tcPr marL="52151" marR="52151" marT="26076" marB="26076"/>
                </a:tc>
                <a:extLst>
                  <a:ext uri="{0D108BD9-81ED-4DB2-BD59-A6C34878D82A}">
                    <a16:rowId xmlns:a16="http://schemas.microsoft.com/office/drawing/2014/main" val="3283776873"/>
                  </a:ext>
                </a:extLst>
              </a:tr>
            </a:tbl>
          </a:graphicData>
        </a:graphic>
      </p:graphicFrame>
      <p:pic>
        <p:nvPicPr>
          <p:cNvPr id="3" name="Slide three">
            <a:hlinkClick r:id="" action="ppaction://media"/>
            <a:extLst>
              <a:ext uri="{FF2B5EF4-FFF2-40B4-BE49-F238E27FC236}">
                <a16:creationId xmlns:a16="http://schemas.microsoft.com/office/drawing/2014/main" id="{DAFA204A-3A8C-CB64-47F7-5E3A87C635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50239703"/>
      </p:ext>
    </p:extLst>
  </p:cSld>
  <p:clrMapOvr>
    <a:masterClrMapping/>
  </p:clrMapOvr>
  <p:transition advTm="1481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1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B1E0192-FC66-7A1B-D48C-D94CF63402A1}"/>
              </a:ext>
            </a:extLst>
          </p:cNvPr>
          <p:cNvSpPr>
            <a:spLocks noGrp="1"/>
          </p:cNvSpPr>
          <p:nvPr>
            <p:ph type="body" idx="2"/>
          </p:nvPr>
        </p:nvSpPr>
        <p:spPr>
          <a:xfrm>
            <a:off x="316227" y="869156"/>
            <a:ext cx="11476380" cy="5042664"/>
          </a:xfrm>
        </p:spPr>
        <p:txBody>
          <a:bodyPr/>
          <a:lstStyle/>
          <a:p>
            <a:pPr algn="ctr"/>
            <a:r>
              <a:rPr lang="en-US" sz="3200" b="1"/>
              <a:t>Students generated more ideas and better ideas when using the five simple rules</a:t>
            </a:r>
            <a:endParaRPr lang="en-US" b="1"/>
          </a:p>
          <a:p>
            <a:endParaRPr lang="en-US"/>
          </a:p>
          <a:p>
            <a:r>
              <a:rPr lang="en-US" sz="2800"/>
              <a:t>*</a:t>
            </a:r>
            <a:r>
              <a:rPr lang="en-US" sz="2800" b="1"/>
              <a:t>No evaluation</a:t>
            </a:r>
            <a:r>
              <a:rPr lang="en-US" sz="2800"/>
              <a:t>(No judging each other’s ideas good or bad)</a:t>
            </a:r>
          </a:p>
          <a:p>
            <a:r>
              <a:rPr lang="en-US" sz="2800"/>
              <a:t>*</a:t>
            </a:r>
            <a:r>
              <a:rPr lang="en-US" sz="2800" b="1"/>
              <a:t>No elaboration</a:t>
            </a:r>
            <a:r>
              <a:rPr lang="en-US" sz="2800"/>
              <a:t>(This is not the time to expand upon the idea)</a:t>
            </a:r>
          </a:p>
          <a:p>
            <a:r>
              <a:rPr lang="en-US" sz="2800"/>
              <a:t>*</a:t>
            </a:r>
            <a:r>
              <a:rPr lang="en-US" sz="2800" b="1"/>
              <a:t>Accept all wild and out-of-the-box ideas</a:t>
            </a:r>
          </a:p>
          <a:p>
            <a:r>
              <a:rPr lang="en-US" sz="2800"/>
              <a:t>*</a:t>
            </a:r>
            <a:r>
              <a:rPr lang="en-US" sz="2800" b="1"/>
              <a:t>Go for quantity, not quality</a:t>
            </a:r>
          </a:p>
          <a:p>
            <a:r>
              <a:rPr lang="en-US" sz="2800"/>
              <a:t>*</a:t>
            </a:r>
            <a:r>
              <a:rPr lang="en-US" sz="2800" b="1"/>
              <a:t>Hitchhike ideas are acceptable and encouraged</a:t>
            </a:r>
          </a:p>
        </p:txBody>
      </p:sp>
      <p:pic>
        <p:nvPicPr>
          <p:cNvPr id="2" name="Slide four">
            <a:hlinkClick r:id="" action="ppaction://media"/>
            <a:extLst>
              <a:ext uri="{FF2B5EF4-FFF2-40B4-BE49-F238E27FC236}">
                <a16:creationId xmlns:a16="http://schemas.microsoft.com/office/drawing/2014/main" id="{9E1C3CA7-793D-E2BF-15BA-62273B577C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65894098"/>
      </p:ext>
    </p:extLst>
  </p:cSld>
  <p:clrMapOvr>
    <a:masterClrMapping/>
  </p:clrMapOvr>
  <p:transition advTm="1031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85"/>
        <p:cNvGrpSpPr/>
        <p:nvPr/>
      </p:nvGrpSpPr>
      <p:grpSpPr>
        <a:xfrm>
          <a:off x="0" y="0"/>
          <a:ext cx="0" cy="0"/>
          <a:chOff x="0" y="0"/>
          <a:chExt cx="0" cy="0"/>
        </a:xfrm>
      </p:grpSpPr>
      <p:sp useBgFill="1">
        <p:nvSpPr>
          <p:cNvPr id="1193" name="Rectangle 1192">
            <a:extLst>
              <a:ext uri="{FF2B5EF4-FFF2-40B4-BE49-F238E27FC236}">
                <a16:creationId xmlns:a16="http://schemas.microsoft.com/office/drawing/2014/main" id="{FB9B907B-F9A2-45A5-BDBA-C371127CA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186" name="Google Shape;1186;p45"/>
          <p:cNvSpPr txBox="1">
            <a:spLocks noGrp="1"/>
          </p:cNvSpPr>
          <p:nvPr>
            <p:ph type="title"/>
          </p:nvPr>
        </p:nvSpPr>
        <p:spPr>
          <a:xfrm>
            <a:off x="4166158" y="650494"/>
            <a:ext cx="7364907" cy="1504038"/>
          </a:xfrm>
          <a:prstGeom prst="rect">
            <a:avLst/>
          </a:prstGeom>
        </p:spPr>
        <p:txBody>
          <a:bodyPr spcFirstLastPara="1" vert="horz" lIns="91440" tIns="45720" rIns="91440" bIns="45720" rtlCol="0" anchor="t" anchorCtr="0">
            <a:normAutofit/>
          </a:bodyPr>
          <a:lstStyle/>
          <a:p>
            <a:pPr>
              <a:spcBef>
                <a:spcPct val="0"/>
              </a:spcBef>
            </a:pPr>
            <a:r>
              <a:rPr lang="en-US" sz="4400" kern="1200">
                <a:solidFill>
                  <a:schemeClr val="tx1"/>
                </a:solidFill>
                <a:latin typeface="+mj-lt"/>
                <a:ea typeface="+mj-ea"/>
                <a:cs typeface="+mj-cs"/>
              </a:rPr>
              <a:t>Creativity, what we noticed</a:t>
            </a:r>
          </a:p>
        </p:txBody>
      </p:sp>
      <p:pic>
        <p:nvPicPr>
          <p:cNvPr id="1189" name="Picture 1188" descr="Lightbulb idea concept">
            <a:extLst>
              <a:ext uri="{FF2B5EF4-FFF2-40B4-BE49-F238E27FC236}">
                <a16:creationId xmlns:a16="http://schemas.microsoft.com/office/drawing/2014/main" id="{A14D2C65-5125-BEAF-8D55-CA2213E053A2}"/>
              </a:ext>
            </a:extLst>
          </p:cNvPr>
          <p:cNvPicPr>
            <a:picLocks noChangeAspect="1"/>
          </p:cNvPicPr>
          <p:nvPr/>
        </p:nvPicPr>
        <p:blipFill rotWithShape="1">
          <a:blip r:embed="rId5"/>
          <a:srcRect l="8581" r="56627" b="-3"/>
          <a:stretch/>
        </p:blipFill>
        <p:spPr>
          <a:xfrm>
            <a:off x="688434" y="-9525"/>
            <a:ext cx="3584766" cy="6867525"/>
          </a:xfrm>
          <a:prstGeom prst="rect">
            <a:avLst/>
          </a:prstGeom>
        </p:spPr>
      </p:pic>
      <p:sp>
        <p:nvSpPr>
          <p:cNvPr id="1195" name="Freeform 6">
            <a:extLst>
              <a:ext uri="{FF2B5EF4-FFF2-40B4-BE49-F238E27FC236}">
                <a16:creationId xmlns:a16="http://schemas.microsoft.com/office/drawing/2014/main" id="{FC72A6E7-EEB3-4011-AFDE-5D01CF93E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1197" name="Freeform 6">
            <a:extLst>
              <a:ext uri="{FF2B5EF4-FFF2-40B4-BE49-F238E27FC236}">
                <a16:creationId xmlns:a16="http://schemas.microsoft.com/office/drawing/2014/main" id="{8CD93300-52E3-4A04-AB11-4E86A29BE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a:p>
        </p:txBody>
      </p:sp>
      <p:sp>
        <p:nvSpPr>
          <p:cNvPr id="1187" name="Google Shape;1187;p45"/>
          <p:cNvSpPr txBox="1">
            <a:spLocks noGrp="1"/>
          </p:cNvSpPr>
          <p:nvPr>
            <p:ph type="body" idx="2"/>
          </p:nvPr>
        </p:nvSpPr>
        <p:spPr>
          <a:xfrm>
            <a:off x="4916251" y="2286000"/>
            <a:ext cx="6614814" cy="1058738"/>
          </a:xfrm>
          <a:prstGeom prst="rect">
            <a:avLst/>
          </a:prstGeom>
        </p:spPr>
        <p:txBody>
          <a:bodyPr spcFirstLastPara="1" vert="horz" lIns="91440" tIns="45720" rIns="91440" bIns="45720" rtlCol="0" anchorCtr="0">
            <a:normAutofit lnSpcReduction="10000"/>
          </a:bodyPr>
          <a:lstStyle/>
          <a:p>
            <a:pPr marL="228600" indent="0">
              <a:lnSpc>
                <a:spcPct val="90000"/>
              </a:lnSpc>
            </a:pPr>
            <a:r>
              <a:rPr lang="en-US" sz="3600" b="1" kern="1200">
                <a:solidFill>
                  <a:schemeClr val="tx1">
                    <a:lumMod val="95000"/>
                    <a:lumOff val="5000"/>
                  </a:schemeClr>
                </a:solidFill>
                <a:latin typeface="+mn-lt"/>
                <a:ea typeface="+mn-ea"/>
                <a:cs typeface="+mn-cs"/>
              </a:rPr>
              <a:t>Processes for generating ideas improved  </a:t>
            </a:r>
            <a:endParaRPr lang="en-US">
              <a:solidFill>
                <a:schemeClr val="tx1">
                  <a:lumMod val="95000"/>
                  <a:lumOff val="5000"/>
                </a:schemeClr>
              </a:solidFill>
              <a:ea typeface="+mn-ea"/>
              <a:cs typeface="+mn-cs"/>
            </a:endParaRPr>
          </a:p>
          <a:p>
            <a:pPr marL="0">
              <a:lnSpc>
                <a:spcPct val="90000"/>
              </a:lnSpc>
              <a:buFont typeface="Arial" panose="020B0604020202020204" pitchFamily="34" charset="0"/>
              <a:buChar char="•"/>
            </a:pPr>
            <a:endParaRPr lang="en-US" sz="2000" kern="1200">
              <a:solidFill>
                <a:schemeClr val="tx1">
                  <a:alpha val="60000"/>
                </a:schemeClr>
              </a:solidFill>
              <a:latin typeface="+mn-lt"/>
              <a:ea typeface="+mn-ea"/>
              <a:cs typeface="+mn-cs"/>
            </a:endParaRPr>
          </a:p>
          <a:p>
            <a:pPr>
              <a:lnSpc>
                <a:spcPct val="90000"/>
              </a:lnSpc>
              <a:buFont typeface="Arial" panose="020B0604020202020204" pitchFamily="34" charset="0"/>
              <a:buChar char="•"/>
            </a:pPr>
            <a:endParaRPr lang="en-US" sz="2000" kern="1200">
              <a:solidFill>
                <a:schemeClr val="tx1">
                  <a:alpha val="60000"/>
                </a:schemeClr>
              </a:solidFill>
              <a:latin typeface="+mn-lt"/>
              <a:ea typeface="+mn-ea"/>
              <a:cs typeface="+mn-cs"/>
            </a:endParaRPr>
          </a:p>
          <a:p>
            <a:pPr>
              <a:lnSpc>
                <a:spcPct val="90000"/>
              </a:lnSpc>
              <a:buFont typeface="Arial" panose="020B0604020202020204" pitchFamily="34" charset="0"/>
              <a:buChar char="•"/>
            </a:pPr>
            <a:endParaRPr lang="en-US" sz="2000" kern="1200">
              <a:solidFill>
                <a:schemeClr val="tx1">
                  <a:alpha val="60000"/>
                </a:schemeClr>
              </a:solidFill>
              <a:latin typeface="+mn-lt"/>
              <a:ea typeface="+mn-ea"/>
              <a:cs typeface="+mn-cs"/>
            </a:endParaRPr>
          </a:p>
          <a:p>
            <a:pPr>
              <a:lnSpc>
                <a:spcPct val="90000"/>
              </a:lnSpc>
              <a:buFont typeface="Arial" panose="020B0604020202020204" pitchFamily="34" charset="0"/>
              <a:buChar char="•"/>
            </a:pPr>
            <a:endParaRPr lang="en-US" sz="2000" kern="1200">
              <a:solidFill>
                <a:schemeClr val="tx1">
                  <a:alpha val="60000"/>
                </a:schemeClr>
              </a:solidFill>
              <a:latin typeface="+mn-lt"/>
              <a:ea typeface="+mn-ea"/>
              <a:cs typeface="+mn-cs"/>
            </a:endParaRPr>
          </a:p>
          <a:p>
            <a:pPr>
              <a:lnSpc>
                <a:spcPct val="90000"/>
              </a:lnSpc>
              <a:buFont typeface="Arial" panose="020B0604020202020204" pitchFamily="34" charset="0"/>
              <a:buChar char="•"/>
            </a:pPr>
            <a:endParaRPr lang="en-US" sz="2000" kern="1200">
              <a:solidFill>
                <a:schemeClr val="tx1">
                  <a:alpha val="60000"/>
                </a:schemeClr>
              </a:solidFill>
              <a:latin typeface="+mn-lt"/>
              <a:ea typeface="+mn-ea"/>
              <a:cs typeface="+mn-cs"/>
            </a:endParaRPr>
          </a:p>
          <a:p>
            <a:pPr marL="0">
              <a:lnSpc>
                <a:spcPct val="90000"/>
              </a:lnSpc>
              <a:spcBef>
                <a:spcPts val="800"/>
              </a:spcBef>
              <a:buFont typeface="Arial" panose="020B0604020202020204" pitchFamily="34" charset="0"/>
              <a:buChar char="•"/>
            </a:pPr>
            <a:endParaRPr lang="en-US" sz="2000" kern="1200">
              <a:solidFill>
                <a:schemeClr val="tx1">
                  <a:alpha val="60000"/>
                </a:schemeClr>
              </a:solidFill>
              <a:latin typeface="+mn-lt"/>
              <a:ea typeface="+mn-ea"/>
              <a:cs typeface="+mn-cs"/>
            </a:endParaRPr>
          </a:p>
        </p:txBody>
      </p:sp>
      <p:sp>
        <p:nvSpPr>
          <p:cNvPr id="2" name="TextBox 1">
            <a:extLst>
              <a:ext uri="{FF2B5EF4-FFF2-40B4-BE49-F238E27FC236}">
                <a16:creationId xmlns:a16="http://schemas.microsoft.com/office/drawing/2014/main" id="{BA45AB69-B97C-09FA-BEBA-FF218441D2A1}"/>
              </a:ext>
            </a:extLst>
          </p:cNvPr>
          <p:cNvSpPr txBox="1"/>
          <p:nvPr/>
        </p:nvSpPr>
        <p:spPr>
          <a:xfrm>
            <a:off x="15328899" y="279400"/>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ABE22558-6B3C-6555-3411-BFD13E6EA7FD}"/>
              </a:ext>
            </a:extLst>
          </p:cNvPr>
          <p:cNvSpPr txBox="1"/>
          <p:nvPr/>
        </p:nvSpPr>
        <p:spPr>
          <a:xfrm>
            <a:off x="4436791" y="3837400"/>
            <a:ext cx="732772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AU" sz="3200" i="1">
                <a:solidFill>
                  <a:srgbClr val="FF0000"/>
                </a:solidFill>
                <a:ea typeface="+mn-lt"/>
                <a:cs typeface="+mn-lt"/>
              </a:rPr>
              <a:t>" I think ..... every idea is  … well you don’t want to judge it, it's just </a:t>
            </a:r>
            <a:r>
              <a:rPr lang="en-AU" sz="3200" b="1" i="1">
                <a:solidFill>
                  <a:srgbClr val="FF0000"/>
                </a:solidFill>
                <a:ea typeface="+mn-lt"/>
                <a:cs typeface="+mn-lt"/>
              </a:rPr>
              <a:t>imaginable</a:t>
            </a:r>
            <a:r>
              <a:rPr lang="en-AU" sz="3200" i="1">
                <a:solidFill>
                  <a:srgbClr val="FF0000"/>
                </a:solidFill>
                <a:ea typeface="+mn-lt"/>
                <a:cs typeface="+mn-lt"/>
              </a:rPr>
              <a:t>. It's not real, it's just an idea that someone has given you to put down on the paper …" </a:t>
            </a:r>
            <a:r>
              <a:rPr lang="en-AU">
                <a:solidFill>
                  <a:srgbClr val="FF0000"/>
                </a:solidFill>
                <a:ea typeface="+mn-lt"/>
                <a:cs typeface="+mn-lt"/>
              </a:rPr>
              <a:t>Year 4 student</a:t>
            </a:r>
            <a:endParaRPr lang="en-US"/>
          </a:p>
        </p:txBody>
      </p:sp>
      <p:pic>
        <p:nvPicPr>
          <p:cNvPr id="3" name="Slide five">
            <a:hlinkClick r:id="" action="ppaction://media"/>
            <a:extLst>
              <a:ext uri="{FF2B5EF4-FFF2-40B4-BE49-F238E27FC236}">
                <a16:creationId xmlns:a16="http://schemas.microsoft.com/office/drawing/2014/main" id="{7356451B-6228-C5C7-8F32-63D275E8B2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55250202"/>
      </p:ext>
    </p:extLst>
  </p:cSld>
  <p:clrMapOvr>
    <a:masterClrMapping/>
  </p:clrMapOvr>
  <p:transition advTm="417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85"/>
        <p:cNvGrpSpPr/>
        <p:nvPr/>
      </p:nvGrpSpPr>
      <p:grpSpPr>
        <a:xfrm>
          <a:off x="0" y="0"/>
          <a:ext cx="0" cy="0"/>
          <a:chOff x="0" y="0"/>
          <a:chExt cx="0" cy="0"/>
        </a:xfrm>
      </p:grpSpPr>
      <p:sp useBgFill="1">
        <p:nvSpPr>
          <p:cNvPr id="1192" name="Rectangle 119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6" name="Google Shape;1186;p45"/>
          <p:cNvSpPr txBox="1">
            <a:spLocks noGrp="1"/>
          </p:cNvSpPr>
          <p:nvPr>
            <p:ph type="title"/>
          </p:nvPr>
        </p:nvSpPr>
        <p:spPr>
          <a:xfrm>
            <a:off x="263283" y="728081"/>
            <a:ext cx="5836572" cy="1376936"/>
          </a:xfrm>
          <a:prstGeom prst="rect">
            <a:avLst/>
          </a:prstGeom>
        </p:spPr>
        <p:txBody>
          <a:bodyPr spcFirstLastPara="1" vert="horz" lIns="91440" tIns="45720" rIns="91440" bIns="45720" rtlCol="0" anchor="b" anchorCtr="0">
            <a:noAutofit/>
          </a:bodyPr>
          <a:lstStyle/>
          <a:p>
            <a:pPr>
              <a:spcBef>
                <a:spcPct val="0"/>
              </a:spcBef>
            </a:pPr>
            <a:r>
              <a:rPr lang="en-US" kern="1200">
                <a:solidFill>
                  <a:schemeClr val="tx1"/>
                </a:solidFill>
                <a:latin typeface="+mj-lt"/>
                <a:ea typeface="+mj-ea"/>
                <a:cs typeface="+mj-cs"/>
              </a:rPr>
              <a:t>Students had more opportunities to be creative</a:t>
            </a:r>
            <a:endParaRPr lang="en-US" kern="1200">
              <a:solidFill>
                <a:schemeClr val="tx1"/>
              </a:solidFill>
              <a:latin typeface="+mj-lt"/>
              <a:ea typeface="+mj-ea"/>
              <a:cs typeface="Arial"/>
            </a:endParaRPr>
          </a:p>
        </p:txBody>
      </p:sp>
      <p:sp>
        <p:nvSpPr>
          <p:cNvPr id="119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7" name="Google Shape;1187;p45"/>
          <p:cNvSpPr txBox="1">
            <a:spLocks noGrp="1"/>
          </p:cNvSpPr>
          <p:nvPr>
            <p:ph type="body" idx="2"/>
          </p:nvPr>
        </p:nvSpPr>
        <p:spPr>
          <a:xfrm>
            <a:off x="640080" y="2872899"/>
            <a:ext cx="4553151" cy="3665949"/>
          </a:xfrm>
          <a:prstGeom prst="rect">
            <a:avLst/>
          </a:prstGeom>
        </p:spPr>
        <p:txBody>
          <a:bodyPr spcFirstLastPara="1" vert="horz" lIns="91440" tIns="45720" rIns="91440" bIns="45720" rtlCol="0" anchorCtr="0">
            <a:normAutofit lnSpcReduction="10000"/>
          </a:bodyPr>
          <a:lstStyle/>
          <a:p>
            <a:pPr>
              <a:lnSpc>
                <a:spcPct val="90000"/>
              </a:lnSpc>
              <a:buFont typeface="Arial" panose="020B0604020202020204" pitchFamily="34" charset="0"/>
              <a:buChar char="•"/>
            </a:pPr>
            <a:r>
              <a:rPr lang="en-US" sz="2200" kern="1200">
                <a:solidFill>
                  <a:schemeClr val="tx1"/>
                </a:solidFill>
                <a:latin typeface="+mn-lt"/>
                <a:ea typeface="+mn-ea"/>
                <a:cs typeface="+mn-cs"/>
              </a:rPr>
              <a:t>Generating </a:t>
            </a:r>
            <a:r>
              <a:rPr lang="en-US" sz="2200" b="1" kern="1200">
                <a:solidFill>
                  <a:schemeClr val="tx1"/>
                </a:solidFill>
                <a:latin typeface="+mn-lt"/>
                <a:ea typeface="+mn-ea"/>
                <a:cs typeface="+mn-cs"/>
              </a:rPr>
              <a:t>possible solutions</a:t>
            </a:r>
          </a:p>
          <a:p>
            <a:pPr marL="228600" indent="0">
              <a:lnSpc>
                <a:spcPct val="90000"/>
              </a:lnSpc>
            </a:pPr>
            <a:endParaRPr lang="en-US" sz="2200" kern="1200">
              <a:solidFill>
                <a:schemeClr val="tx1"/>
              </a:solidFill>
              <a:latin typeface="+mn-lt"/>
              <a:ea typeface="+mn-ea"/>
              <a:cs typeface="Arial"/>
            </a:endParaRPr>
          </a:p>
          <a:p>
            <a:pPr>
              <a:lnSpc>
                <a:spcPct val="90000"/>
              </a:lnSpc>
              <a:spcBef>
                <a:spcPts val="800"/>
              </a:spcBef>
              <a:buFont typeface="Arial" panose="020B0604020202020204" pitchFamily="34" charset="0"/>
              <a:buChar char="•"/>
            </a:pPr>
            <a:r>
              <a:rPr lang="en-US" sz="2200" kern="1200">
                <a:solidFill>
                  <a:schemeClr val="tx1"/>
                </a:solidFill>
                <a:latin typeface="+mn-lt"/>
                <a:ea typeface="+mn-ea"/>
                <a:cs typeface="+mn-cs"/>
              </a:rPr>
              <a:t>Generating possible </a:t>
            </a:r>
            <a:r>
              <a:rPr lang="en-US" sz="2200" b="1" kern="1200">
                <a:solidFill>
                  <a:schemeClr val="tx1"/>
                </a:solidFill>
                <a:latin typeface="+mn-lt"/>
                <a:ea typeface="+mn-ea"/>
                <a:cs typeface="+mn-cs"/>
              </a:rPr>
              <a:t>ways to represent their solution</a:t>
            </a:r>
            <a:r>
              <a:rPr lang="en-US" sz="2200" kern="1200">
                <a:solidFill>
                  <a:schemeClr val="tx1"/>
                </a:solidFill>
                <a:latin typeface="+mn-lt"/>
                <a:ea typeface="+mn-ea"/>
                <a:cs typeface="+mn-cs"/>
              </a:rPr>
              <a:t> E.g</a:t>
            </a:r>
            <a:r>
              <a:rPr lang="en-US" sz="2200" kern="1200">
                <a:solidFill>
                  <a:schemeClr val="tx1"/>
                </a:solidFill>
                <a:latin typeface="+mn-lt"/>
                <a:ea typeface="+mn-ea"/>
                <a:cs typeface="Arial"/>
              </a:rPr>
              <a:t>., a model, a play, a flow chart</a:t>
            </a:r>
            <a:endParaRPr lang="en-US">
              <a:solidFill>
                <a:schemeClr val="tx1"/>
              </a:solidFill>
              <a:ea typeface="+mn-ea"/>
              <a:cs typeface="Arial"/>
            </a:endParaRPr>
          </a:p>
          <a:p>
            <a:pPr marL="228600" indent="0">
              <a:lnSpc>
                <a:spcPct val="90000"/>
              </a:lnSpc>
              <a:spcBef>
                <a:spcPts val="800"/>
              </a:spcBef>
            </a:pPr>
            <a:endParaRPr lang="en-US" sz="2200" kern="1200">
              <a:solidFill>
                <a:schemeClr val="tx1"/>
              </a:solidFill>
              <a:latin typeface="+mn-lt"/>
              <a:ea typeface="+mn-ea"/>
              <a:cs typeface="Arial"/>
            </a:endParaRPr>
          </a:p>
          <a:p>
            <a:pPr>
              <a:lnSpc>
                <a:spcPct val="90000"/>
              </a:lnSpc>
              <a:spcBef>
                <a:spcPts val="800"/>
              </a:spcBef>
              <a:buFont typeface="Arial" panose="020B0604020202020204" pitchFamily="34" charset="0"/>
              <a:buChar char="•"/>
            </a:pPr>
            <a:r>
              <a:rPr lang="en-US" sz="2200" kern="1200">
                <a:solidFill>
                  <a:schemeClr val="tx1"/>
                </a:solidFill>
                <a:latin typeface="+mn-lt"/>
                <a:ea typeface="+mn-ea"/>
                <a:cs typeface="+mn-cs"/>
              </a:rPr>
              <a:t>Generating possible </a:t>
            </a:r>
            <a:r>
              <a:rPr lang="en-US" sz="2200" b="1" kern="1200">
                <a:solidFill>
                  <a:schemeClr val="tx1"/>
                </a:solidFill>
                <a:latin typeface="+mn-lt"/>
                <a:ea typeface="+mn-ea"/>
                <a:cs typeface="+mn-cs"/>
              </a:rPr>
              <a:t>ways to communicate their solution</a:t>
            </a:r>
            <a:r>
              <a:rPr lang="en-US" sz="2200" kern="1200">
                <a:solidFill>
                  <a:schemeClr val="tx1"/>
                </a:solidFill>
                <a:latin typeface="+mn-lt"/>
                <a:ea typeface="+mn-ea"/>
                <a:cs typeface="+mn-cs"/>
              </a:rPr>
              <a:t> E.g</a:t>
            </a:r>
            <a:r>
              <a:rPr lang="en-US" sz="2200" kern="1200">
                <a:solidFill>
                  <a:schemeClr val="tx1"/>
                </a:solidFill>
                <a:latin typeface="Arial"/>
                <a:ea typeface="+mn-ea"/>
                <a:cs typeface="Arial"/>
              </a:rPr>
              <a:t>.,  a video, a power point, a speech, a book, a play</a:t>
            </a:r>
            <a:endParaRPr lang="en-US" err="1">
              <a:solidFill>
                <a:schemeClr val="tx1"/>
              </a:solidFill>
              <a:ea typeface="+mn-ea"/>
              <a:cs typeface="Arial"/>
            </a:endParaRPr>
          </a:p>
        </p:txBody>
      </p:sp>
      <p:pic>
        <p:nvPicPr>
          <p:cNvPr id="2" name="Picture 2">
            <a:extLst>
              <a:ext uri="{FF2B5EF4-FFF2-40B4-BE49-F238E27FC236}">
                <a16:creationId xmlns:a16="http://schemas.microsoft.com/office/drawing/2014/main" id="{7828D5BD-537E-1AB0-B652-8B235037693B}"/>
              </a:ext>
            </a:extLst>
          </p:cNvPr>
          <p:cNvPicPr>
            <a:picLocks noChangeAspect="1"/>
          </p:cNvPicPr>
          <p:nvPr/>
        </p:nvPicPr>
        <p:blipFill rotWithShape="1">
          <a:blip r:embed="rId5"/>
          <a:srcRect b="3245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Slide six">
            <a:hlinkClick r:id="" action="ppaction://media"/>
            <a:extLst>
              <a:ext uri="{FF2B5EF4-FFF2-40B4-BE49-F238E27FC236}">
                <a16:creationId xmlns:a16="http://schemas.microsoft.com/office/drawing/2014/main" id="{56A26020-5805-DD04-146A-B5CAC39BF7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15589403"/>
      </p:ext>
    </p:extLst>
  </p:cSld>
  <p:clrMapOvr>
    <a:masterClrMapping/>
  </p:clrMapOvr>
  <p:transition advTm="256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85"/>
        <p:cNvGrpSpPr/>
        <p:nvPr/>
      </p:nvGrpSpPr>
      <p:grpSpPr>
        <a:xfrm>
          <a:off x="0" y="0"/>
          <a:ext cx="0" cy="0"/>
          <a:chOff x="0" y="0"/>
          <a:chExt cx="0" cy="0"/>
        </a:xfrm>
      </p:grpSpPr>
      <p:sp useBgFill="1">
        <p:nvSpPr>
          <p:cNvPr id="1229" name="Rectangle 1228">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 name="Rectangle 1230">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6" name="Google Shape;1186;p45"/>
          <p:cNvSpPr txBox="1">
            <a:spLocks noGrp="1"/>
          </p:cNvSpPr>
          <p:nvPr>
            <p:ph type="title"/>
          </p:nvPr>
        </p:nvSpPr>
        <p:spPr>
          <a:xfrm>
            <a:off x="2791648" y="609600"/>
            <a:ext cx="6398417" cy="1351472"/>
          </a:xfrm>
          <a:prstGeom prst="rect">
            <a:avLst/>
          </a:prstGeom>
        </p:spPr>
        <p:txBody>
          <a:bodyPr spcFirstLastPara="1" vert="horz" wrap="square" lIns="91440" tIns="45720" rIns="91440" bIns="45720" rtlCol="0" anchor="ctr" anchorCtr="0">
            <a:noAutofit/>
          </a:bodyPr>
          <a:lstStyle/>
          <a:p>
            <a:pPr algn="ctr">
              <a:spcBef>
                <a:spcPct val="0"/>
              </a:spcBef>
            </a:pPr>
            <a:r>
              <a:rPr lang="en-US" kern="1200">
                <a:solidFill>
                  <a:schemeClr val="tx1">
                    <a:lumMod val="85000"/>
                    <a:lumOff val="15000"/>
                  </a:schemeClr>
                </a:solidFill>
                <a:latin typeface="+mj-lt"/>
                <a:ea typeface="+mj-ea"/>
                <a:cs typeface="+mj-cs"/>
              </a:rPr>
              <a:t>Students had more opportunities to think critically and work collaboratively</a:t>
            </a:r>
          </a:p>
        </p:txBody>
      </p:sp>
      <p:pic>
        <p:nvPicPr>
          <p:cNvPr id="3" name="Picture 3" descr="A picture containing text, person, indoor, child&#10;&#10;Description automatically generated">
            <a:extLst>
              <a:ext uri="{FF2B5EF4-FFF2-40B4-BE49-F238E27FC236}">
                <a16:creationId xmlns:a16="http://schemas.microsoft.com/office/drawing/2014/main" id="{BE069375-A7A8-81B5-0DD4-626D4A4DDB9A}"/>
              </a:ext>
            </a:extLst>
          </p:cNvPr>
          <p:cNvPicPr>
            <a:picLocks noChangeAspect="1"/>
          </p:cNvPicPr>
          <p:nvPr/>
        </p:nvPicPr>
        <p:blipFill rotWithShape="1">
          <a:blip r:embed="rId5"/>
          <a:srcRect l="4198"/>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1187" name="Google Shape;1187;p45"/>
          <p:cNvSpPr txBox="1">
            <a:spLocks noGrp="1"/>
          </p:cNvSpPr>
          <p:nvPr>
            <p:ph type="body" idx="2"/>
          </p:nvPr>
        </p:nvSpPr>
        <p:spPr>
          <a:xfrm>
            <a:off x="4258497" y="2361669"/>
            <a:ext cx="3810000" cy="4101042"/>
          </a:xfrm>
          <a:prstGeom prst="rect">
            <a:avLst/>
          </a:prstGeom>
        </p:spPr>
        <p:txBody>
          <a:bodyPr spcFirstLastPara="1" vert="horz" lIns="91440" tIns="45720" rIns="91440" bIns="45720" rtlCol="0" anchorCtr="0">
            <a:normAutofit/>
          </a:bodyPr>
          <a:lstStyle/>
          <a:p>
            <a:pPr>
              <a:lnSpc>
                <a:spcPct val="90000"/>
              </a:lnSpc>
              <a:buFont typeface="Arial" panose="020B0604020202020204" pitchFamily="34" charset="0"/>
              <a:buChar char="•"/>
            </a:pPr>
            <a:r>
              <a:rPr lang="en-US" sz="2000" kern="1200">
                <a:solidFill>
                  <a:schemeClr val="tx1">
                    <a:lumMod val="85000"/>
                    <a:lumOff val="15000"/>
                  </a:schemeClr>
                </a:solidFill>
                <a:latin typeface="+mn-lt"/>
                <a:ea typeface="+mn-ea"/>
                <a:cs typeface="+mn-cs"/>
              </a:rPr>
              <a:t>Choosing a solution using a criteria</a:t>
            </a:r>
          </a:p>
          <a:p>
            <a:pPr>
              <a:lnSpc>
                <a:spcPct val="90000"/>
              </a:lnSpc>
              <a:buFont typeface="Arial" panose="020B0604020202020204" pitchFamily="34" charset="0"/>
              <a:buChar char="•"/>
            </a:pPr>
            <a:endParaRPr lang="en-US" sz="2000" kern="1200">
              <a:solidFill>
                <a:schemeClr val="tx1">
                  <a:lumMod val="85000"/>
                  <a:lumOff val="15000"/>
                </a:schemeClr>
              </a:solidFill>
              <a:latin typeface="+mn-lt"/>
              <a:ea typeface="+mn-ea"/>
              <a:cs typeface="+mn-cs"/>
            </a:endParaRPr>
          </a:p>
          <a:p>
            <a:pPr>
              <a:lnSpc>
                <a:spcPct val="90000"/>
              </a:lnSpc>
              <a:buFont typeface="Arial" panose="020B0604020202020204" pitchFamily="34" charset="0"/>
              <a:buChar char="•"/>
            </a:pPr>
            <a:r>
              <a:rPr lang="en-US" sz="2000" kern="1200">
                <a:solidFill>
                  <a:schemeClr val="tx1">
                    <a:lumMod val="85000"/>
                    <a:lumOff val="15000"/>
                  </a:schemeClr>
                </a:solidFill>
                <a:latin typeface="+mn-lt"/>
                <a:ea typeface="+mn-ea"/>
                <a:cs typeface="+mn-cs"/>
              </a:rPr>
              <a:t>Choosing how they will represent  and communicate the solution using a criteria</a:t>
            </a:r>
            <a:endParaRPr lang="en-US" sz="2000" kern="1200">
              <a:solidFill>
                <a:schemeClr val="tx1">
                  <a:lumMod val="85000"/>
                  <a:lumOff val="15000"/>
                </a:schemeClr>
              </a:solidFill>
              <a:latin typeface="+mn-lt"/>
              <a:ea typeface="+mn-ea"/>
              <a:cs typeface="Arial"/>
            </a:endParaRPr>
          </a:p>
          <a:p>
            <a:pPr>
              <a:lnSpc>
                <a:spcPct val="90000"/>
              </a:lnSpc>
              <a:buFont typeface="Arial" panose="020B0604020202020204" pitchFamily="34" charset="0"/>
              <a:buChar char="•"/>
            </a:pPr>
            <a:endParaRPr lang="en-US" sz="2000" kern="1200">
              <a:solidFill>
                <a:schemeClr val="tx1">
                  <a:lumMod val="85000"/>
                  <a:lumOff val="15000"/>
                </a:schemeClr>
              </a:solidFill>
              <a:latin typeface="+mn-lt"/>
              <a:ea typeface="+mn-ea"/>
              <a:cs typeface="Arial"/>
            </a:endParaRPr>
          </a:p>
          <a:p>
            <a:pPr>
              <a:lnSpc>
                <a:spcPct val="90000"/>
              </a:lnSpc>
              <a:buFont typeface="Arial" panose="020B0604020202020204" pitchFamily="34" charset="0"/>
              <a:buChar char="•"/>
            </a:pPr>
            <a:r>
              <a:rPr lang="en-US" sz="2000" kern="1200">
                <a:solidFill>
                  <a:schemeClr val="tx1">
                    <a:lumMod val="85000"/>
                    <a:lumOff val="15000"/>
                  </a:schemeClr>
                </a:solidFill>
                <a:latin typeface="+mn-lt"/>
                <a:ea typeface="+mn-ea"/>
                <a:cs typeface="Arial"/>
              </a:rPr>
              <a:t>Implementation of the solution and the communication plan</a:t>
            </a:r>
          </a:p>
          <a:p>
            <a:pPr>
              <a:lnSpc>
                <a:spcPct val="90000"/>
              </a:lnSpc>
              <a:buFont typeface="Arial" panose="020B0604020202020204" pitchFamily="34" charset="0"/>
              <a:buChar char="•"/>
            </a:pPr>
            <a:endParaRPr lang="en-US" sz="2000" kern="1200">
              <a:solidFill>
                <a:schemeClr val="tx1">
                  <a:lumMod val="85000"/>
                  <a:lumOff val="15000"/>
                </a:schemeClr>
              </a:solidFill>
              <a:latin typeface="+mn-lt"/>
              <a:ea typeface="+mn-ea"/>
              <a:cs typeface="+mn-cs"/>
            </a:endParaRPr>
          </a:p>
          <a:p>
            <a:pPr>
              <a:lnSpc>
                <a:spcPct val="90000"/>
              </a:lnSpc>
              <a:buFont typeface="Arial" panose="020B0604020202020204" pitchFamily="34" charset="0"/>
              <a:buChar char="•"/>
            </a:pPr>
            <a:r>
              <a:rPr lang="en-US" sz="2000" kern="1200">
                <a:solidFill>
                  <a:schemeClr val="tx1">
                    <a:lumMod val="85000"/>
                    <a:lumOff val="15000"/>
                  </a:schemeClr>
                </a:solidFill>
                <a:latin typeface="+mn-lt"/>
                <a:ea typeface="+mn-ea"/>
                <a:cs typeface="+mn-cs"/>
              </a:rPr>
              <a:t>Evaluating the solution and their teamwork</a:t>
            </a:r>
            <a:endParaRPr lang="en-US" sz="2000" kern="1200">
              <a:solidFill>
                <a:schemeClr val="tx1">
                  <a:lumMod val="85000"/>
                  <a:lumOff val="15000"/>
                </a:schemeClr>
              </a:solidFill>
              <a:latin typeface="+mn-lt"/>
              <a:ea typeface="+mn-ea"/>
              <a:cs typeface="Arial"/>
            </a:endParaRPr>
          </a:p>
          <a:p>
            <a:pPr>
              <a:lnSpc>
                <a:spcPct val="90000"/>
              </a:lnSpc>
              <a:buFont typeface="Arial" panose="020B0604020202020204" pitchFamily="34" charset="0"/>
              <a:buChar char="•"/>
            </a:pPr>
            <a:endParaRPr lang="en-US" sz="2000" kern="1200">
              <a:solidFill>
                <a:schemeClr val="tx1">
                  <a:lumMod val="85000"/>
                  <a:lumOff val="15000"/>
                </a:schemeClr>
              </a:solidFill>
              <a:latin typeface="+mn-lt"/>
              <a:ea typeface="+mn-ea"/>
              <a:cs typeface="+mn-cs"/>
            </a:endParaRPr>
          </a:p>
          <a:p>
            <a:pPr>
              <a:lnSpc>
                <a:spcPct val="90000"/>
              </a:lnSpc>
              <a:buFont typeface="Arial" panose="020B0604020202020204" pitchFamily="34" charset="0"/>
              <a:buChar char="•"/>
            </a:pPr>
            <a:endParaRPr lang="en-US" sz="2000" kern="1200">
              <a:solidFill>
                <a:schemeClr val="tx1">
                  <a:lumMod val="85000"/>
                  <a:lumOff val="15000"/>
                </a:schemeClr>
              </a:solidFill>
              <a:latin typeface="+mn-lt"/>
              <a:ea typeface="+mn-ea"/>
              <a:cs typeface="+mn-cs"/>
            </a:endParaRPr>
          </a:p>
          <a:p>
            <a:pPr>
              <a:lnSpc>
                <a:spcPct val="90000"/>
              </a:lnSpc>
              <a:buFont typeface="Arial" panose="020B0604020202020204" pitchFamily="34" charset="0"/>
              <a:buChar char="•"/>
            </a:pPr>
            <a:endParaRPr lang="en-US" sz="2000" kern="1200">
              <a:solidFill>
                <a:schemeClr val="tx1">
                  <a:lumMod val="85000"/>
                  <a:lumOff val="15000"/>
                </a:schemeClr>
              </a:solidFill>
              <a:latin typeface="+mn-lt"/>
              <a:ea typeface="+mn-ea"/>
              <a:cs typeface="+mn-cs"/>
            </a:endParaRPr>
          </a:p>
          <a:p>
            <a:pPr marL="0">
              <a:lnSpc>
                <a:spcPct val="90000"/>
              </a:lnSpc>
              <a:spcBef>
                <a:spcPts val="800"/>
              </a:spcBef>
              <a:buFont typeface="Arial" panose="020B0604020202020204" pitchFamily="34" charset="0"/>
              <a:buChar char="•"/>
            </a:pPr>
            <a:endParaRPr lang="en-US" sz="2000" kern="1200">
              <a:solidFill>
                <a:schemeClr val="tx1">
                  <a:lumMod val="85000"/>
                  <a:lumOff val="15000"/>
                </a:schemeClr>
              </a:solidFill>
              <a:latin typeface="+mn-lt"/>
              <a:ea typeface="+mn-ea"/>
              <a:cs typeface="+mn-cs"/>
            </a:endParaRPr>
          </a:p>
        </p:txBody>
      </p:sp>
      <p:pic>
        <p:nvPicPr>
          <p:cNvPr id="2" name="Picture 2" descr="A picture containing person&#10;&#10;Description automatically generated">
            <a:extLst>
              <a:ext uri="{FF2B5EF4-FFF2-40B4-BE49-F238E27FC236}">
                <a16:creationId xmlns:a16="http://schemas.microsoft.com/office/drawing/2014/main" id="{A676ABDB-EFFD-2754-A150-7C720EF52144}"/>
              </a:ext>
            </a:extLst>
          </p:cNvPr>
          <p:cNvPicPr>
            <a:picLocks noChangeAspect="1"/>
          </p:cNvPicPr>
          <p:nvPr/>
        </p:nvPicPr>
        <p:blipFill rotWithShape="1">
          <a:blip r:embed="rId6"/>
          <a:srcRect l="6024" r="23994"/>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pic>
        <p:nvPicPr>
          <p:cNvPr id="4" name="Slide seven">
            <a:hlinkClick r:id="" action="ppaction://media"/>
            <a:extLst>
              <a:ext uri="{FF2B5EF4-FFF2-40B4-BE49-F238E27FC236}">
                <a16:creationId xmlns:a16="http://schemas.microsoft.com/office/drawing/2014/main" id="{2A65AD36-BFF8-A0DE-2AD6-DE5520F064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89763762"/>
      </p:ext>
    </p:extLst>
  </p:cSld>
  <p:clrMapOvr>
    <a:masterClrMapping/>
  </p:clrMapOvr>
  <p:transition advTm="762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DC832B-2D66-70B7-C98F-1F785ABB9EB6}"/>
              </a:ext>
            </a:extLst>
          </p:cNvPr>
          <p:cNvSpPr>
            <a:spLocks noGrp="1"/>
          </p:cNvSpPr>
          <p:nvPr>
            <p:ph type="body" idx="2"/>
          </p:nvPr>
        </p:nvSpPr>
        <p:spPr>
          <a:xfrm>
            <a:off x="172454" y="1047301"/>
            <a:ext cx="11620153" cy="4864519"/>
          </a:xfrm>
        </p:spPr>
        <p:txBody>
          <a:bodyPr/>
          <a:lstStyle/>
          <a:p>
            <a:endParaRPr lang="en-US"/>
          </a:p>
        </p:txBody>
      </p:sp>
      <p:sp>
        <p:nvSpPr>
          <p:cNvPr id="2" name="TextBox 1">
            <a:extLst>
              <a:ext uri="{FF2B5EF4-FFF2-40B4-BE49-F238E27FC236}">
                <a16:creationId xmlns:a16="http://schemas.microsoft.com/office/drawing/2014/main" id="{E01B3313-767F-DC95-3E09-7EB0B03ECB7D}"/>
              </a:ext>
            </a:extLst>
          </p:cNvPr>
          <p:cNvSpPr txBox="1"/>
          <p:nvPr/>
        </p:nvSpPr>
        <p:spPr>
          <a:xfrm>
            <a:off x="6310121" y="1261612"/>
            <a:ext cx="558175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cs typeface="Arial"/>
              </a:rPr>
              <a:t>Score your communication plan</a:t>
            </a:r>
            <a:endParaRPr lang="en-US" sz="2800" b="1"/>
          </a:p>
        </p:txBody>
      </p:sp>
      <p:sp>
        <p:nvSpPr>
          <p:cNvPr id="3" name="TextBox 2">
            <a:extLst>
              <a:ext uri="{FF2B5EF4-FFF2-40B4-BE49-F238E27FC236}">
                <a16:creationId xmlns:a16="http://schemas.microsoft.com/office/drawing/2014/main" id="{9DBC20B7-6662-9C6E-6B78-EB9D133B1C8D}"/>
              </a:ext>
            </a:extLst>
          </p:cNvPr>
          <p:cNvSpPr txBox="1"/>
          <p:nvPr/>
        </p:nvSpPr>
        <p:spPr>
          <a:xfrm>
            <a:off x="670344" y="5316027"/>
            <a:ext cx="4191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Arial"/>
              </a:rPr>
              <a:t>Score your solutions</a:t>
            </a:r>
            <a:endParaRPr lang="en-US" sz="2800" b="1"/>
          </a:p>
        </p:txBody>
      </p:sp>
      <p:pic>
        <p:nvPicPr>
          <p:cNvPr id="7" name="Picture 7" descr="Text, letter&#10;&#10;Description automatically generated">
            <a:extLst>
              <a:ext uri="{FF2B5EF4-FFF2-40B4-BE49-F238E27FC236}">
                <a16:creationId xmlns:a16="http://schemas.microsoft.com/office/drawing/2014/main" id="{323787A9-D8E5-DCD1-6EAB-267866BDDE3D}"/>
              </a:ext>
            </a:extLst>
          </p:cNvPr>
          <p:cNvPicPr>
            <a:picLocks noChangeAspect="1"/>
          </p:cNvPicPr>
          <p:nvPr/>
        </p:nvPicPr>
        <p:blipFill>
          <a:blip r:embed="rId3"/>
          <a:stretch>
            <a:fillRect/>
          </a:stretch>
        </p:blipFill>
        <p:spPr>
          <a:xfrm>
            <a:off x="560615" y="1348596"/>
            <a:ext cx="4961162" cy="37389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8" descr="Text, calendar&#10;&#10;Description automatically generated">
            <a:extLst>
              <a:ext uri="{FF2B5EF4-FFF2-40B4-BE49-F238E27FC236}">
                <a16:creationId xmlns:a16="http://schemas.microsoft.com/office/drawing/2014/main" id="{7E53143A-30D9-3753-E718-CE2221022F96}"/>
              </a:ext>
            </a:extLst>
          </p:cNvPr>
          <p:cNvPicPr>
            <a:picLocks noChangeAspect="1"/>
          </p:cNvPicPr>
          <p:nvPr/>
        </p:nvPicPr>
        <p:blipFill rotWithShape="1">
          <a:blip r:embed="rId4"/>
          <a:srcRect t="167" r="25767" b="-413"/>
          <a:stretch/>
        </p:blipFill>
        <p:spPr>
          <a:xfrm>
            <a:off x="7132864" y="1735107"/>
            <a:ext cx="3979349" cy="39784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5564744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AC52-D0F0-2E5C-6983-82CA739D7C1B}"/>
              </a:ext>
            </a:extLst>
          </p:cNvPr>
          <p:cNvSpPr>
            <a:spLocks noGrp="1"/>
          </p:cNvSpPr>
          <p:nvPr>
            <p:ph type="title"/>
          </p:nvPr>
        </p:nvSpPr>
        <p:spPr>
          <a:xfrm>
            <a:off x="4965430" y="629268"/>
            <a:ext cx="6586491" cy="1286160"/>
          </a:xfrm>
        </p:spPr>
        <p:txBody>
          <a:bodyPr vert="horz" lIns="91440" tIns="45720" rIns="91440" bIns="45720" rtlCol="0" anchor="b">
            <a:normAutofit/>
          </a:bodyPr>
          <a:lstStyle/>
          <a:p>
            <a:pPr>
              <a:spcBef>
                <a:spcPct val="0"/>
              </a:spcBef>
            </a:pPr>
            <a:r>
              <a:rPr lang="en-US" sz="4100" kern="1200">
                <a:solidFill>
                  <a:schemeClr val="tx1"/>
                </a:solidFill>
                <a:latin typeface="+mj-lt"/>
                <a:ea typeface="+mj-ea"/>
                <a:cs typeface="+mj-cs"/>
              </a:rPr>
              <a:t>Supporting teachers prior to implementation </a:t>
            </a:r>
            <a:endParaRPr lang="en-US" sz="4100" kern="1200">
              <a:solidFill>
                <a:schemeClr val="tx1"/>
              </a:solidFill>
              <a:latin typeface="+mj-lt"/>
              <a:ea typeface="+mj-ea"/>
              <a:cs typeface="Arial"/>
            </a:endParaRPr>
          </a:p>
        </p:txBody>
      </p:sp>
      <p:sp>
        <p:nvSpPr>
          <p:cNvPr id="4" name="Text Placeholder 3">
            <a:extLst>
              <a:ext uri="{FF2B5EF4-FFF2-40B4-BE49-F238E27FC236}">
                <a16:creationId xmlns:a16="http://schemas.microsoft.com/office/drawing/2014/main" id="{7A6538A5-2332-1B02-190F-7E159E806361}"/>
              </a:ext>
            </a:extLst>
          </p:cNvPr>
          <p:cNvSpPr>
            <a:spLocks noGrp="1"/>
          </p:cNvSpPr>
          <p:nvPr>
            <p:ph type="body" idx="2"/>
          </p:nvPr>
        </p:nvSpPr>
        <p:spPr>
          <a:xfrm>
            <a:off x="4965431" y="2438400"/>
            <a:ext cx="6586489" cy="3785419"/>
          </a:xfrm>
        </p:spPr>
        <p:txBody>
          <a:bodyPr vert="horz" lIns="91440" tIns="45720" rIns="91440" bIns="45720" rtlCol="0">
            <a:normAutofit/>
          </a:bodyPr>
          <a:lstStyle/>
          <a:p>
            <a:pPr>
              <a:lnSpc>
                <a:spcPct val="90000"/>
              </a:lnSpc>
              <a:spcAft>
                <a:spcPts val="600"/>
              </a:spcAft>
              <a:buFont typeface="Arial" panose="020B0604020202020204" pitchFamily="34" charset="0"/>
              <a:buChar char="•"/>
            </a:pPr>
            <a:r>
              <a:rPr lang="en-US" sz="2400" kern="1200">
                <a:solidFill>
                  <a:schemeClr val="tx1"/>
                </a:solidFill>
                <a:latin typeface="+mn-lt"/>
                <a:ea typeface="+mn-ea"/>
                <a:cs typeface="+mn-cs"/>
              </a:rPr>
              <a:t>Collaborative planning</a:t>
            </a:r>
            <a:endParaRPr lang="en-US" sz="2400" kern="1200">
              <a:solidFill>
                <a:schemeClr val="tx1"/>
              </a:solidFill>
              <a:latin typeface="+mn-lt"/>
              <a:ea typeface="+mn-ea"/>
              <a:cs typeface="Arial"/>
            </a:endParaRPr>
          </a:p>
          <a:p>
            <a:pPr>
              <a:lnSpc>
                <a:spcPct val="90000"/>
              </a:lnSpc>
              <a:spcAft>
                <a:spcPts val="600"/>
              </a:spcAft>
              <a:buFont typeface="Arial" panose="020B0604020202020204" pitchFamily="34" charset="0"/>
              <a:buChar char="•"/>
            </a:pPr>
            <a:endParaRPr lang="en-US" sz="2400" kern="1200">
              <a:solidFill>
                <a:schemeClr val="tx1"/>
              </a:solidFill>
              <a:latin typeface="+mn-lt"/>
              <a:ea typeface="+mn-ea"/>
              <a:cs typeface="+mn-cs"/>
            </a:endParaRPr>
          </a:p>
          <a:p>
            <a:pPr>
              <a:lnSpc>
                <a:spcPct val="90000"/>
              </a:lnSpc>
              <a:spcAft>
                <a:spcPts val="600"/>
              </a:spcAft>
              <a:buFont typeface="Arial" panose="020B0604020202020204" pitchFamily="34" charset="0"/>
              <a:buChar char="•"/>
            </a:pPr>
            <a:r>
              <a:rPr lang="en-US" sz="2400" kern="1200">
                <a:solidFill>
                  <a:schemeClr val="tx1"/>
                </a:solidFill>
                <a:latin typeface="+mn-lt"/>
                <a:ea typeface="+mn-ea"/>
                <a:cs typeface="+mn-cs"/>
              </a:rPr>
              <a:t>Conceptual programming </a:t>
            </a:r>
            <a:endParaRPr lang="en-US" sz="2400" kern="1200">
              <a:solidFill>
                <a:schemeClr val="tx1"/>
              </a:solidFill>
              <a:latin typeface="+mn-lt"/>
              <a:ea typeface="+mn-ea"/>
              <a:cs typeface="Arial"/>
            </a:endParaRPr>
          </a:p>
          <a:p>
            <a:pPr>
              <a:lnSpc>
                <a:spcPct val="90000"/>
              </a:lnSpc>
              <a:spcAft>
                <a:spcPts val="600"/>
              </a:spcAft>
              <a:buFont typeface="Arial" panose="020B0604020202020204" pitchFamily="34" charset="0"/>
              <a:buChar char="•"/>
            </a:pPr>
            <a:endParaRPr lang="en-US" sz="2400" kern="1200">
              <a:solidFill>
                <a:schemeClr val="tx1"/>
              </a:solidFill>
              <a:latin typeface="+mn-lt"/>
              <a:ea typeface="+mn-ea"/>
              <a:cs typeface="+mn-cs"/>
            </a:endParaRPr>
          </a:p>
          <a:p>
            <a:pPr>
              <a:lnSpc>
                <a:spcPct val="90000"/>
              </a:lnSpc>
              <a:spcAft>
                <a:spcPts val="600"/>
              </a:spcAft>
              <a:buFont typeface="Arial" panose="020B0604020202020204" pitchFamily="34" charset="0"/>
              <a:buChar char="•"/>
            </a:pPr>
            <a:r>
              <a:rPr lang="en-US" sz="2400" kern="1200">
                <a:solidFill>
                  <a:schemeClr val="tx1"/>
                </a:solidFill>
                <a:latin typeface="+mn-lt"/>
                <a:ea typeface="+mn-ea"/>
                <a:cs typeface="+mn-cs"/>
              </a:rPr>
              <a:t>Experiential professional learning</a:t>
            </a:r>
            <a:endParaRPr lang="en-US" sz="2400" kern="1200">
              <a:solidFill>
                <a:schemeClr val="tx1"/>
              </a:solidFill>
              <a:latin typeface="+mn-lt"/>
              <a:ea typeface="+mn-ea"/>
              <a:cs typeface="Arial"/>
            </a:endParaRPr>
          </a:p>
          <a:p>
            <a:pPr>
              <a:lnSpc>
                <a:spcPct val="90000"/>
              </a:lnSpc>
              <a:spcAft>
                <a:spcPts val="600"/>
              </a:spcAft>
              <a:buFont typeface="Arial" panose="020B0604020202020204" pitchFamily="34" charset="0"/>
              <a:buChar char="•"/>
            </a:pPr>
            <a:endParaRPr lang="en-US" sz="2400" kern="1200">
              <a:solidFill>
                <a:schemeClr val="tx1"/>
              </a:solidFill>
              <a:latin typeface="+mn-lt"/>
              <a:ea typeface="+mn-ea"/>
              <a:cs typeface="+mn-cs"/>
            </a:endParaRPr>
          </a:p>
          <a:p>
            <a:pPr>
              <a:lnSpc>
                <a:spcPct val="90000"/>
              </a:lnSpc>
              <a:spcAft>
                <a:spcPts val="600"/>
              </a:spcAft>
              <a:buFont typeface="Arial" panose="020B0604020202020204" pitchFamily="34" charset="0"/>
              <a:buChar char="•"/>
            </a:pPr>
            <a:r>
              <a:rPr lang="en-US" sz="2400" kern="1200">
                <a:solidFill>
                  <a:schemeClr val="tx1"/>
                </a:solidFill>
                <a:latin typeface="+mn-lt"/>
                <a:ea typeface="+mn-ea"/>
                <a:cs typeface="+mn-cs"/>
              </a:rPr>
              <a:t>Differentiated professional learning for new teachers</a:t>
            </a:r>
            <a:endParaRPr lang="en-US" sz="2400" kern="1200">
              <a:solidFill>
                <a:schemeClr val="tx1"/>
              </a:solidFill>
              <a:latin typeface="+mn-lt"/>
              <a:ea typeface="+mn-ea"/>
              <a:cs typeface="Arial"/>
            </a:endParaRPr>
          </a:p>
          <a:p>
            <a:pPr>
              <a:lnSpc>
                <a:spcPct val="90000"/>
              </a:lnSpc>
              <a:spcAft>
                <a:spcPts val="600"/>
              </a:spcAft>
              <a:buFont typeface="Arial" panose="020B0604020202020204" pitchFamily="34" charset="0"/>
              <a:buChar char="•"/>
            </a:pPr>
            <a:endParaRPr lang="en-US" sz="1700" kern="1200">
              <a:solidFill>
                <a:schemeClr val="tx1"/>
              </a:solidFill>
              <a:latin typeface="+mn-lt"/>
              <a:ea typeface="+mn-ea"/>
              <a:cs typeface="Arial"/>
            </a:endParaRPr>
          </a:p>
          <a:p>
            <a:pPr>
              <a:lnSpc>
                <a:spcPct val="90000"/>
              </a:lnSpc>
              <a:spcAft>
                <a:spcPts val="600"/>
              </a:spcAft>
              <a:buFont typeface="Arial" panose="020B0604020202020204" pitchFamily="34" charset="0"/>
              <a:buChar char="•"/>
            </a:pPr>
            <a:endParaRPr lang="en-US" sz="1700" kern="1200">
              <a:solidFill>
                <a:schemeClr val="tx1"/>
              </a:solidFill>
              <a:latin typeface="+mn-lt"/>
              <a:ea typeface="+mn-ea"/>
              <a:cs typeface="Arial"/>
            </a:endParaRPr>
          </a:p>
          <a:p>
            <a:pPr>
              <a:lnSpc>
                <a:spcPct val="90000"/>
              </a:lnSpc>
              <a:spcAft>
                <a:spcPts val="600"/>
              </a:spcAft>
              <a:buFont typeface="Arial" panose="020B0604020202020204" pitchFamily="34" charset="0"/>
              <a:buChar char="•"/>
            </a:pPr>
            <a:endParaRPr lang="en-US" sz="1700" kern="1200">
              <a:solidFill>
                <a:schemeClr val="tx1"/>
              </a:solidFill>
              <a:latin typeface="+mn-lt"/>
              <a:ea typeface="+mn-ea"/>
              <a:cs typeface="Arial"/>
            </a:endParaRPr>
          </a:p>
        </p:txBody>
      </p:sp>
      <p:pic>
        <p:nvPicPr>
          <p:cNvPr id="12" name="Picture 5" descr="People at the meeting desk">
            <a:extLst>
              <a:ext uri="{FF2B5EF4-FFF2-40B4-BE49-F238E27FC236}">
                <a16:creationId xmlns:a16="http://schemas.microsoft.com/office/drawing/2014/main" id="{736AE80B-1BF9-3656-F7DA-B67DB5F6D7EC}"/>
              </a:ext>
            </a:extLst>
          </p:cNvPr>
          <p:cNvPicPr>
            <a:picLocks noChangeAspect="1"/>
          </p:cNvPicPr>
          <p:nvPr/>
        </p:nvPicPr>
        <p:blipFill rotWithShape="1">
          <a:blip r:embed="rId4"/>
          <a:srcRect l="25483" r="36495" b="-2"/>
          <a:stretch/>
        </p:blipFill>
        <p:spPr>
          <a:xfrm>
            <a:off x="20" y="10"/>
            <a:ext cx="4635571" cy="6857990"/>
          </a:xfrm>
          <a:prstGeom prst="rect">
            <a:avLst/>
          </a:prstGeom>
          <a:effectLst/>
        </p:spPr>
      </p:pic>
      <p:cxnSp>
        <p:nvCxnSpPr>
          <p:cNvPr id="13"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709C"/>
            </a:solidFill>
          </a:ln>
        </p:spPr>
        <p:style>
          <a:lnRef idx="1">
            <a:schemeClr val="accent1"/>
          </a:lnRef>
          <a:fillRef idx="0">
            <a:schemeClr val="accent1"/>
          </a:fillRef>
          <a:effectRef idx="0">
            <a:schemeClr val="accent1"/>
          </a:effectRef>
          <a:fontRef idx="minor">
            <a:schemeClr val="tx1"/>
          </a:fontRef>
        </p:style>
      </p:cxnSp>
      <p:pic>
        <p:nvPicPr>
          <p:cNvPr id="3" name="Slide nine">
            <a:hlinkClick r:id="" action="ppaction://media"/>
            <a:extLst>
              <a:ext uri="{FF2B5EF4-FFF2-40B4-BE49-F238E27FC236}">
                <a16:creationId xmlns:a16="http://schemas.microsoft.com/office/drawing/2014/main" id="{66E77D1E-7081-5F35-BDDC-D01C0B95B3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07601231"/>
      </p:ext>
    </p:extLst>
  </p:cSld>
  <p:clrMapOvr>
    <a:masterClrMapping/>
  </p:clrMapOvr>
  <p:transition advTm="1022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2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Department of Education Colour FA1">
      <a:dk1>
        <a:srgbClr val="000000"/>
      </a:dk1>
      <a:lt1>
        <a:srgbClr val="FFFFFF"/>
      </a:lt1>
      <a:dk2>
        <a:srgbClr val="19233E"/>
      </a:dk2>
      <a:lt2>
        <a:srgbClr val="E6E7EA"/>
      </a:lt2>
      <a:accent1>
        <a:srgbClr val="19233E"/>
      </a:accent1>
      <a:accent2>
        <a:srgbClr val="385E9D"/>
      </a:accent2>
      <a:accent3>
        <a:srgbClr val="6CACE4"/>
      </a:accent3>
      <a:accent4>
        <a:srgbClr val="C6DAE7"/>
      </a:accent4>
      <a:accent5>
        <a:srgbClr val="D70C3D"/>
      </a:accent5>
      <a:accent6>
        <a:srgbClr val="E56A54"/>
      </a:accent6>
      <a:hlink>
        <a:srgbClr val="D70C3D"/>
      </a:hlink>
      <a:folHlink>
        <a:srgbClr val="D70C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TotalTime>
  <Words>922</Words>
  <Application>Microsoft Office PowerPoint</Application>
  <PresentationFormat>Widescreen</PresentationFormat>
  <Paragraphs>144</Paragraphs>
  <Slides>14</Slides>
  <Notes>9</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Arial,Sans-Serif</vt:lpstr>
      <vt:lpstr>Calibri</vt:lpstr>
      <vt:lpstr>Montserrat</vt:lpstr>
      <vt:lpstr>Montserrat Light</vt:lpstr>
      <vt:lpstr>Montserrat Medium</vt:lpstr>
      <vt:lpstr>Montserrat SemiBold</vt:lpstr>
      <vt:lpstr>NTR</vt:lpstr>
      <vt:lpstr>Office Theme</vt:lpstr>
      <vt:lpstr>REAPS</vt:lpstr>
      <vt:lpstr>Problem solving, what we noticed</vt:lpstr>
      <vt:lpstr>A deeper understanding of the problem</vt:lpstr>
      <vt:lpstr>PowerPoint Presentation</vt:lpstr>
      <vt:lpstr>Creativity, what we noticed</vt:lpstr>
      <vt:lpstr>Students had more opportunities to be creative</vt:lpstr>
      <vt:lpstr>Students had more opportunities to think critically and work collaboratively</vt:lpstr>
      <vt:lpstr>PowerPoint Presentation</vt:lpstr>
      <vt:lpstr>Supporting teachers prior to implementation </vt:lpstr>
      <vt:lpstr>Supporting teachers during planning and implementation </vt:lpstr>
      <vt:lpstr>Supporting teachers during planning and implementation </vt:lpstr>
      <vt:lpstr>About us</vt:lpstr>
      <vt:lpstr>Why REAPS at Harbord Public School ?</vt:lpstr>
      <vt:lpstr>Why REAPS at North Sydney Demonstration School?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Tickle</dc:creator>
  <cp:lastModifiedBy>Myra Wearne</cp:lastModifiedBy>
  <cp:revision>16</cp:revision>
  <dcterms:created xsi:type="dcterms:W3CDTF">2022-09-21T00:12:57Z</dcterms:created>
  <dcterms:modified xsi:type="dcterms:W3CDTF">2022-11-12T05:08:59Z</dcterms:modified>
</cp:coreProperties>
</file>